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3"/>
  </p:sldMasterIdLst>
  <p:notesMasterIdLst>
    <p:notesMasterId r:id="rId25"/>
  </p:notesMasterIdLst>
  <p:handoutMasterIdLst>
    <p:handoutMasterId r:id="rId26"/>
  </p:handoutMasterIdLst>
  <p:sldIdLst>
    <p:sldId id="365" r:id="rId4"/>
    <p:sldId id="430" r:id="rId5"/>
    <p:sldId id="418" r:id="rId6"/>
    <p:sldId id="382" r:id="rId7"/>
    <p:sldId id="383" r:id="rId8"/>
    <p:sldId id="384" r:id="rId9"/>
    <p:sldId id="385" r:id="rId10"/>
    <p:sldId id="388" r:id="rId11"/>
    <p:sldId id="392" r:id="rId12"/>
    <p:sldId id="373" r:id="rId13"/>
    <p:sldId id="397" r:id="rId14"/>
    <p:sldId id="415" r:id="rId15"/>
    <p:sldId id="370" r:id="rId16"/>
    <p:sldId id="417" r:id="rId17"/>
    <p:sldId id="371" r:id="rId18"/>
    <p:sldId id="402" r:id="rId19"/>
    <p:sldId id="404" r:id="rId20"/>
    <p:sldId id="425" r:id="rId21"/>
    <p:sldId id="426" r:id="rId22"/>
    <p:sldId id="274" r:id="rId23"/>
    <p:sldId id="427" r:id="rId2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24F782A-4CE8-D94F-B671-4D60A144B9E2}">
          <p14:sldIdLst>
            <p14:sldId id="365"/>
            <p14:sldId id="430"/>
            <p14:sldId id="418"/>
          </p14:sldIdLst>
        </p14:section>
        <p14:section name="Title Slides" id="{2146E77D-A061-2241-A19F-3213151121BF}">
          <p14:sldIdLst>
            <p14:sldId id="382"/>
            <p14:sldId id="383"/>
            <p14:sldId id="384"/>
            <p14:sldId id="385"/>
          </p14:sldIdLst>
        </p14:section>
        <p14:section name="Speaker Intro Slides" id="{8326666A-6E08-434D-BA6F-5A365D97A53A}">
          <p14:sldIdLst>
            <p14:sldId id="388"/>
            <p14:sldId id="392"/>
          </p14:sldIdLst>
        </p14:section>
        <p14:section name="Divider Slides" id="{DF72955D-D748-E44C-9B86-653827F2D37E}">
          <p14:sldIdLst>
            <p14:sldId id="373"/>
          </p14:sldIdLst>
        </p14:section>
        <p14:section name="Callout Slides" id="{CA2BE814-6EE4-074C-8707-FBEC0BBCB34E}">
          <p14:sldIdLst>
            <p14:sldId id="397"/>
            <p14:sldId id="415"/>
          </p14:sldIdLst>
        </p14:section>
        <p14:section name="Statistics Slides" id="{37853CA4-95DA-FE41-8098-CB0875231CBA}">
          <p14:sldIdLst>
            <p14:sldId id="370"/>
            <p14:sldId id="417"/>
          </p14:sldIdLst>
        </p14:section>
        <p14:section name="General Use Slides" id="{046B674B-F385-324E-BE8A-91B3A8ED5A4B}">
          <p14:sldIdLst>
            <p14:sldId id="371"/>
          </p14:sldIdLst>
        </p14:section>
        <p14:section name="Image Slides" id="{D2A163F0-08FF-EC4A-A60E-AA613DF44519}">
          <p14:sldIdLst>
            <p14:sldId id="402"/>
            <p14:sldId id="404"/>
          </p14:sldIdLst>
        </p14:section>
        <p14:section name="Wrap-up Slides" id="{4224FAFB-9295-2B4D-B5B0-A28B198DA899}">
          <p14:sldIdLst>
            <p14:sldId id="425"/>
            <p14:sldId id="426"/>
            <p14:sldId id="274"/>
            <p14:sldId id="427"/>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1FF"/>
    <a:srgbClr val="000000"/>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4"/>
    <p:restoredTop sz="94107" autoAdjust="0"/>
  </p:normalViewPr>
  <p:slideViewPr>
    <p:cSldViewPr snapToGrid="0">
      <p:cViewPr varScale="1">
        <p:scale>
          <a:sx n="83" d="100"/>
          <a:sy n="83" d="100"/>
        </p:scale>
        <p:origin x="259" y="77"/>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 d="2"/>
          <a:sy n="1" d="2"/>
        </p:scale>
        <p:origin x="5232" y="216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1-1CD7-B347-9C2D-3970FB73E083}"/>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1CD7-B347-9C2D-3970FB73E083}"/>
              </c:ext>
            </c:extLst>
          </c:dPt>
          <c:dPt>
            <c:idx val="2"/>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5-1CD7-B347-9C2D-3970FB73E083}"/>
              </c:ext>
            </c:extLst>
          </c:dPt>
          <c:cat>
            <c:numRef>
              <c:f>Sheet1!$A$2:$A$4</c:f>
              <c:numCache>
                <c:formatCode>General</c:formatCode>
                <c:ptCount val="3"/>
              </c:numCache>
            </c:numRef>
          </c:cat>
          <c:val>
            <c:numRef>
              <c:f>Sheet1!$B$2:$B$4</c:f>
              <c:numCache>
                <c:formatCode>General</c:formatCode>
                <c:ptCount val="3"/>
                <c:pt idx="0">
                  <c:v>40</c:v>
                </c:pt>
                <c:pt idx="1">
                  <c:v>80</c:v>
                </c:pt>
              </c:numCache>
            </c:numRef>
          </c:val>
          <c:extLst>
            <c:ext xmlns:c16="http://schemas.microsoft.com/office/drawing/2014/chart" uri="{C3380CC4-5D6E-409C-BE32-E72D297353CC}">
              <c16:uniqueId val="{00000006-1CD7-B347-9C2D-3970FB73E083}"/>
            </c:ext>
          </c:extLst>
        </c:ser>
        <c:dLbls>
          <c:showLegendKey val="0"/>
          <c:showVal val="0"/>
          <c:showCatName val="0"/>
          <c:showSerName val="0"/>
          <c:showPercent val="0"/>
          <c:showBubbleSize val="0"/>
          <c:showLeaderLines val="1"/>
        </c:dLbls>
        <c:firstSliceAng val="0"/>
        <c:holeSize val="8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72AC07-7FD9-8B41-9F5B-5C016869F05B}"/>
              </a:ext>
            </a:extLst>
          </p:cNvPr>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9051EAF-19E1-CE41-B2CB-0CFAE0AA87EC}"/>
              </a:ext>
            </a:extLst>
          </p:cNvPr>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58B528B3-D139-E343-B2E7-871E5A8990B9}" type="datetimeFigureOut">
              <a:rPr lang="en-US" smtClean="0"/>
              <a:t>2/27/2019</a:t>
            </a:fld>
            <a:endParaRPr lang="en-US"/>
          </a:p>
        </p:txBody>
      </p:sp>
      <p:sp>
        <p:nvSpPr>
          <p:cNvPr id="4" name="Footer Placeholder 3">
            <a:extLst>
              <a:ext uri="{FF2B5EF4-FFF2-40B4-BE49-F238E27FC236}">
                <a16:creationId xmlns:a16="http://schemas.microsoft.com/office/drawing/2014/main" id="{FDE1E832-DF9C-B945-A094-4C98357A4777}"/>
              </a:ext>
            </a:extLst>
          </p:cNvPr>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3D1F9E4-9109-9D4B-A92D-F5DBBF6FAEBB}"/>
              </a:ext>
            </a:extLst>
          </p:cNvPr>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CD9AB3DA-07CC-B546-9391-D6F749A08776}" type="slidenum">
              <a:rPr lang="en-US" smtClean="0"/>
              <a:t>‹#›</a:t>
            </a:fld>
            <a:endParaRPr lang="en-US"/>
          </a:p>
        </p:txBody>
      </p:sp>
    </p:spTree>
    <p:extLst>
      <p:ext uri="{BB962C8B-B14F-4D97-AF65-F5344CB8AC3E}">
        <p14:creationId xmlns:p14="http://schemas.microsoft.com/office/powerpoint/2010/main" val="201648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8596B2ED-CC74-4A26-B20C-79BE421A6286}" type="datetimeFigureOut">
              <a:rPr lang="en-US" smtClean="0"/>
              <a:t>2/27/2019</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CFA37E7B-B4AE-4EC4-BDF7-E544FB643F80}" type="slidenum">
              <a:rPr lang="en-US" smtClean="0"/>
              <a:t>‹#›</a:t>
            </a:fld>
            <a:endParaRPr lang="en-US"/>
          </a:p>
        </p:txBody>
      </p:sp>
    </p:spTree>
    <p:extLst>
      <p:ext uri="{BB962C8B-B14F-4D97-AF65-F5344CB8AC3E}">
        <p14:creationId xmlns:p14="http://schemas.microsoft.com/office/powerpoint/2010/main" val="88815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y Background Green Foo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8E5B769-9B3D-EE4E-B3B8-8AE512954399}"/>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5" name="Picture 4">
            <a:extLst>
              <a:ext uri="{FF2B5EF4-FFF2-40B4-BE49-F238E27FC236}">
                <a16:creationId xmlns:a16="http://schemas.microsoft.com/office/drawing/2014/main" id="{278532F3-F90B-3543-B6E5-CA8FFB741A11}"/>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4" name="Picture 3">
            <a:extLst>
              <a:ext uri="{FF2B5EF4-FFF2-40B4-BE49-F238E27FC236}">
                <a16:creationId xmlns:a16="http://schemas.microsoft.com/office/drawing/2014/main" id="{4B211B72-39AB-8E4E-AFA2-12E95A473E3F}"/>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3100849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ng Title, Multiple Presenters">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8" name="Picture Placeholder 13">
            <a:extLst>
              <a:ext uri="{FF2B5EF4-FFF2-40B4-BE49-F238E27FC236}">
                <a16:creationId xmlns:a16="http://schemas.microsoft.com/office/drawing/2014/main" id="{95F41F84-0C51-DD45-98C6-D58EF68C1AF0}"/>
              </a:ext>
            </a:extLst>
          </p:cNvPr>
          <p:cNvSpPr>
            <a:spLocks noGrp="1"/>
          </p:cNvSpPr>
          <p:nvPr>
            <p:ph type="pic" sz="quarter" idx="13" hasCustomPrompt="1"/>
          </p:nvPr>
        </p:nvSpPr>
        <p:spPr>
          <a:xfrm>
            <a:off x="0" y="0"/>
            <a:ext cx="12192000" cy="6858000"/>
          </a:xfrm>
          <a:prstGeom prst="rect">
            <a:avLst/>
          </a:prstGeom>
        </p:spPr>
        <p:txBody>
          <a:bodyPr anchor="ctr"/>
          <a:lstStyle>
            <a:lvl1pPr marL="0" indent="0" algn="ctr">
              <a:buFontTx/>
              <a:buNone/>
              <a:defRPr>
                <a:solidFill>
                  <a:schemeClr val="accent5"/>
                </a:solidFill>
              </a:defRPr>
            </a:lvl1pPr>
          </a:lstStyle>
          <a:p>
            <a:r>
              <a:rPr lang="en-US" dirty="0"/>
              <a:t>Insert/Drag Picture Here</a:t>
            </a:r>
          </a:p>
        </p:txBody>
      </p:sp>
      <p:sp>
        <p:nvSpPr>
          <p:cNvPr id="11" name="Text Placeholder 16">
            <a:extLst>
              <a:ext uri="{FF2B5EF4-FFF2-40B4-BE49-F238E27FC236}">
                <a16:creationId xmlns:a16="http://schemas.microsoft.com/office/drawing/2014/main" id="{562AB0E1-5461-D54D-813B-22E6D816259E}"/>
              </a:ext>
            </a:extLst>
          </p:cNvPr>
          <p:cNvSpPr>
            <a:spLocks noGrp="1"/>
          </p:cNvSpPr>
          <p:nvPr>
            <p:ph type="body" sz="quarter" idx="10" hasCustomPrompt="1"/>
          </p:nvPr>
        </p:nvSpPr>
        <p:spPr>
          <a:xfrm>
            <a:off x="1143000" y="838466"/>
            <a:ext cx="7924800" cy="2438400"/>
          </a:xfrm>
          <a:prstGeom prst="rect">
            <a:avLst/>
          </a:prstGeom>
        </p:spPr>
        <p:txBody>
          <a:bodyPr/>
          <a:lstStyle>
            <a:lvl1pPr marL="0" indent="0">
              <a:buFontTx/>
              <a:buNone/>
              <a:defRPr sz="3800" b="1">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Longer Presentation Title in Title Case</a:t>
            </a:r>
          </a:p>
        </p:txBody>
      </p:sp>
      <p:sp>
        <p:nvSpPr>
          <p:cNvPr id="19" name="Text Placeholder 19">
            <a:extLst>
              <a:ext uri="{FF2B5EF4-FFF2-40B4-BE49-F238E27FC236}">
                <a16:creationId xmlns:a16="http://schemas.microsoft.com/office/drawing/2014/main" id="{9FA6F515-502F-9545-8FD7-1D4E533F1774}"/>
              </a:ext>
            </a:extLst>
          </p:cNvPr>
          <p:cNvSpPr>
            <a:spLocks noGrp="1"/>
          </p:cNvSpPr>
          <p:nvPr>
            <p:ph type="body" sz="quarter" idx="11" hasCustomPrompt="1"/>
          </p:nvPr>
        </p:nvSpPr>
        <p:spPr>
          <a:xfrm>
            <a:off x="1143000" y="3886200"/>
            <a:ext cx="7620000" cy="381000"/>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MULTIPLE PRESENTER NAMEs, separated by commas</a:t>
            </a:r>
          </a:p>
        </p:txBody>
      </p:sp>
      <p:sp>
        <p:nvSpPr>
          <p:cNvPr id="21" name="Text Placeholder 21">
            <a:extLst>
              <a:ext uri="{FF2B5EF4-FFF2-40B4-BE49-F238E27FC236}">
                <a16:creationId xmlns:a16="http://schemas.microsoft.com/office/drawing/2014/main" id="{D0C92FF0-5D57-C242-9D45-AB6C1CC66A9F}"/>
              </a:ext>
            </a:extLst>
          </p:cNvPr>
          <p:cNvSpPr>
            <a:spLocks noGrp="1"/>
          </p:cNvSpPr>
          <p:nvPr>
            <p:ph type="body" sz="quarter" idx="12" hasCustomPrompt="1"/>
          </p:nvPr>
        </p:nvSpPr>
        <p:spPr>
          <a:xfrm>
            <a:off x="1143000" y="4343400"/>
            <a:ext cx="7315200" cy="4572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Tree>
    <p:extLst>
      <p:ext uri="{BB962C8B-B14F-4D97-AF65-F5344CB8AC3E}">
        <p14:creationId xmlns:p14="http://schemas.microsoft.com/office/powerpoint/2010/main" val="131977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576" userDrawn="1">
          <p15:clr>
            <a:srgbClr val="FBAE40"/>
          </p15:clr>
        </p15:guide>
        <p15:guide id="2" pos="720">
          <p15:clr>
            <a:srgbClr val="FBAE40"/>
          </p15:clr>
        </p15:guide>
        <p15:guide id="4" orient="horz"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ng Title, Multiple Presenters, Diff Companies">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3" name="Picture Placeholder 13">
            <a:extLst>
              <a:ext uri="{FF2B5EF4-FFF2-40B4-BE49-F238E27FC236}">
                <a16:creationId xmlns:a16="http://schemas.microsoft.com/office/drawing/2014/main" id="{F9B2FAC9-0948-9F4D-B3B9-1F5D231CE58B}"/>
              </a:ext>
            </a:extLst>
          </p:cNvPr>
          <p:cNvSpPr>
            <a:spLocks noGrp="1"/>
          </p:cNvSpPr>
          <p:nvPr>
            <p:ph type="pic" sz="quarter" idx="13" hasCustomPrompt="1"/>
          </p:nvPr>
        </p:nvSpPr>
        <p:spPr>
          <a:xfrm>
            <a:off x="0" y="0"/>
            <a:ext cx="12192000" cy="6858000"/>
          </a:xfrm>
          <a:prstGeom prst="rect">
            <a:avLst/>
          </a:prstGeom>
        </p:spPr>
        <p:txBody>
          <a:bodyPr anchor="ctr"/>
          <a:lstStyle>
            <a:lvl1pPr marL="0" indent="0" algn="ctr">
              <a:buFontTx/>
              <a:buNone/>
              <a:defRPr>
                <a:solidFill>
                  <a:schemeClr val="accent5"/>
                </a:solidFill>
              </a:defRPr>
            </a:lvl1pPr>
          </a:lstStyle>
          <a:p>
            <a:r>
              <a:rPr lang="en-US" dirty="0"/>
              <a:t>Insert/Drag Picture Here</a:t>
            </a:r>
          </a:p>
        </p:txBody>
      </p:sp>
      <p:sp>
        <p:nvSpPr>
          <p:cNvPr id="27" name="Text Placeholder 16">
            <a:extLst>
              <a:ext uri="{FF2B5EF4-FFF2-40B4-BE49-F238E27FC236}">
                <a16:creationId xmlns:a16="http://schemas.microsoft.com/office/drawing/2014/main" id="{018462FB-5255-A246-B247-652DC6007C95}"/>
              </a:ext>
            </a:extLst>
          </p:cNvPr>
          <p:cNvSpPr>
            <a:spLocks noGrp="1"/>
          </p:cNvSpPr>
          <p:nvPr>
            <p:ph type="body" sz="quarter" idx="10" hasCustomPrompt="1"/>
          </p:nvPr>
        </p:nvSpPr>
        <p:spPr>
          <a:xfrm>
            <a:off x="1143000" y="799835"/>
            <a:ext cx="7924800" cy="2438400"/>
          </a:xfrm>
          <a:prstGeom prst="rect">
            <a:avLst/>
          </a:prstGeom>
        </p:spPr>
        <p:txBody>
          <a:bodyPr/>
          <a:lstStyle>
            <a:lvl1pPr marL="0" indent="0">
              <a:buFontTx/>
              <a:buNone/>
              <a:defRPr sz="3800" b="1">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Longer Presentation Title in Title Case</a:t>
            </a:r>
          </a:p>
        </p:txBody>
      </p:sp>
      <p:sp>
        <p:nvSpPr>
          <p:cNvPr id="28" name="Text Placeholder 19">
            <a:extLst>
              <a:ext uri="{FF2B5EF4-FFF2-40B4-BE49-F238E27FC236}">
                <a16:creationId xmlns:a16="http://schemas.microsoft.com/office/drawing/2014/main" id="{45E2B8EA-C7F0-9847-9E48-55A9ACCF0EBF}"/>
              </a:ext>
            </a:extLst>
          </p:cNvPr>
          <p:cNvSpPr>
            <a:spLocks noGrp="1"/>
          </p:cNvSpPr>
          <p:nvPr>
            <p:ph type="body" sz="quarter" idx="11" hasCustomPrompt="1"/>
          </p:nvPr>
        </p:nvSpPr>
        <p:spPr>
          <a:xfrm>
            <a:off x="1143000" y="36576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ONE</a:t>
            </a:r>
          </a:p>
        </p:txBody>
      </p:sp>
      <p:sp>
        <p:nvSpPr>
          <p:cNvPr id="29" name="Text Placeholder 21">
            <a:extLst>
              <a:ext uri="{FF2B5EF4-FFF2-40B4-BE49-F238E27FC236}">
                <a16:creationId xmlns:a16="http://schemas.microsoft.com/office/drawing/2014/main" id="{9877931E-1C4D-034B-82E0-AE5CC6728606}"/>
              </a:ext>
            </a:extLst>
          </p:cNvPr>
          <p:cNvSpPr>
            <a:spLocks noGrp="1"/>
          </p:cNvSpPr>
          <p:nvPr>
            <p:ph type="body" sz="quarter" idx="12" hasCustomPrompt="1"/>
          </p:nvPr>
        </p:nvSpPr>
        <p:spPr>
          <a:xfrm>
            <a:off x="1143000" y="39624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0" name="Text Placeholder 19">
            <a:extLst>
              <a:ext uri="{FF2B5EF4-FFF2-40B4-BE49-F238E27FC236}">
                <a16:creationId xmlns:a16="http://schemas.microsoft.com/office/drawing/2014/main" id="{2AF5C0F4-7DA2-3741-B9D9-23DAE23B1401}"/>
              </a:ext>
            </a:extLst>
          </p:cNvPr>
          <p:cNvSpPr>
            <a:spLocks noGrp="1"/>
          </p:cNvSpPr>
          <p:nvPr>
            <p:ph type="body" sz="quarter" idx="20" hasCustomPrompt="1"/>
          </p:nvPr>
        </p:nvSpPr>
        <p:spPr>
          <a:xfrm>
            <a:off x="1143000" y="47244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TWO</a:t>
            </a:r>
          </a:p>
        </p:txBody>
      </p:sp>
      <p:sp>
        <p:nvSpPr>
          <p:cNvPr id="31" name="Text Placeholder 21">
            <a:extLst>
              <a:ext uri="{FF2B5EF4-FFF2-40B4-BE49-F238E27FC236}">
                <a16:creationId xmlns:a16="http://schemas.microsoft.com/office/drawing/2014/main" id="{3A5E1ACD-8477-3B45-983E-ADB3F6D616A6}"/>
              </a:ext>
            </a:extLst>
          </p:cNvPr>
          <p:cNvSpPr>
            <a:spLocks noGrp="1"/>
          </p:cNvSpPr>
          <p:nvPr>
            <p:ph type="body" sz="quarter" idx="21" hasCustomPrompt="1"/>
          </p:nvPr>
        </p:nvSpPr>
        <p:spPr>
          <a:xfrm>
            <a:off x="1143000" y="50292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2" name="Text Placeholder 19">
            <a:extLst>
              <a:ext uri="{FF2B5EF4-FFF2-40B4-BE49-F238E27FC236}">
                <a16:creationId xmlns:a16="http://schemas.microsoft.com/office/drawing/2014/main" id="{031A57F1-A7D7-9446-92F6-84D88BBB7D8C}"/>
              </a:ext>
            </a:extLst>
          </p:cNvPr>
          <p:cNvSpPr>
            <a:spLocks noGrp="1"/>
          </p:cNvSpPr>
          <p:nvPr>
            <p:ph type="body" sz="quarter" idx="22" hasCustomPrompt="1"/>
          </p:nvPr>
        </p:nvSpPr>
        <p:spPr>
          <a:xfrm>
            <a:off x="5486400" y="36576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THREE</a:t>
            </a:r>
          </a:p>
        </p:txBody>
      </p:sp>
      <p:sp>
        <p:nvSpPr>
          <p:cNvPr id="33" name="Text Placeholder 21">
            <a:extLst>
              <a:ext uri="{FF2B5EF4-FFF2-40B4-BE49-F238E27FC236}">
                <a16:creationId xmlns:a16="http://schemas.microsoft.com/office/drawing/2014/main" id="{62418D13-DBB5-6B49-949D-8203C48CAF44}"/>
              </a:ext>
            </a:extLst>
          </p:cNvPr>
          <p:cNvSpPr>
            <a:spLocks noGrp="1"/>
          </p:cNvSpPr>
          <p:nvPr>
            <p:ph type="body" sz="quarter" idx="23" hasCustomPrompt="1"/>
          </p:nvPr>
        </p:nvSpPr>
        <p:spPr>
          <a:xfrm>
            <a:off x="5486400" y="39624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4" name="Text Placeholder 19">
            <a:extLst>
              <a:ext uri="{FF2B5EF4-FFF2-40B4-BE49-F238E27FC236}">
                <a16:creationId xmlns:a16="http://schemas.microsoft.com/office/drawing/2014/main" id="{1E0CC1AA-8A97-2B45-B655-D50A6C68CE3A}"/>
              </a:ext>
            </a:extLst>
          </p:cNvPr>
          <p:cNvSpPr>
            <a:spLocks noGrp="1"/>
          </p:cNvSpPr>
          <p:nvPr>
            <p:ph type="body" sz="quarter" idx="24" hasCustomPrompt="1"/>
          </p:nvPr>
        </p:nvSpPr>
        <p:spPr>
          <a:xfrm>
            <a:off x="5486400" y="47244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FOUR</a:t>
            </a:r>
          </a:p>
        </p:txBody>
      </p:sp>
      <p:sp>
        <p:nvSpPr>
          <p:cNvPr id="35" name="Text Placeholder 21">
            <a:extLst>
              <a:ext uri="{FF2B5EF4-FFF2-40B4-BE49-F238E27FC236}">
                <a16:creationId xmlns:a16="http://schemas.microsoft.com/office/drawing/2014/main" id="{35A44470-115C-AB41-9771-61833D9D0199}"/>
              </a:ext>
            </a:extLst>
          </p:cNvPr>
          <p:cNvSpPr>
            <a:spLocks noGrp="1"/>
          </p:cNvSpPr>
          <p:nvPr>
            <p:ph type="body" sz="quarter" idx="25" hasCustomPrompt="1"/>
          </p:nvPr>
        </p:nvSpPr>
        <p:spPr>
          <a:xfrm>
            <a:off x="5486400" y="50292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pic>
        <p:nvPicPr>
          <p:cNvPr id="3" name="Picture 2">
            <a:extLst>
              <a:ext uri="{FF2B5EF4-FFF2-40B4-BE49-F238E27FC236}">
                <a16:creationId xmlns:a16="http://schemas.microsoft.com/office/drawing/2014/main" id="{202CAE16-0B79-1245-BA05-F8239BEE2D14}"/>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904896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576">
          <p15:clr>
            <a:srgbClr val="FBAE40"/>
          </p15:clr>
        </p15:guide>
        <p15:guide id="2" pos="720">
          <p15:clr>
            <a:srgbClr val="FBAE40"/>
          </p15:clr>
        </p15:guide>
        <p15:guide id="4" orient="horz"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ro Slide_Single Presen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37" name="Text Placeholder 36">
            <a:extLst>
              <a:ext uri="{FF2B5EF4-FFF2-40B4-BE49-F238E27FC236}">
                <a16:creationId xmlns:a16="http://schemas.microsoft.com/office/drawing/2014/main" id="{4E84D288-525A-364F-B660-BFBEBEB1F63A}"/>
              </a:ext>
            </a:extLst>
          </p:cNvPr>
          <p:cNvSpPr>
            <a:spLocks noGrp="1"/>
          </p:cNvSpPr>
          <p:nvPr>
            <p:ph type="body" sz="quarter" idx="10" hasCustomPrompt="1"/>
          </p:nvPr>
        </p:nvSpPr>
        <p:spPr>
          <a:xfrm>
            <a:off x="5029200" y="838200"/>
            <a:ext cx="4800600" cy="457200"/>
          </a:xfrm>
          <a:prstGeom prst="rect">
            <a:avLst/>
          </a:prstGeom>
        </p:spPr>
        <p:txBody>
          <a:bodyPr/>
          <a:lstStyle>
            <a:lvl1pPr marL="0" indent="0" algn="l">
              <a:lnSpc>
                <a:spcPct val="100000"/>
              </a:lnSpc>
              <a:buFontTx/>
              <a:buNone/>
              <a:defRPr sz="2800" b="1">
                <a:solidFill>
                  <a:schemeClr val="bg2"/>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Firstname</a:t>
            </a:r>
            <a:r>
              <a:rPr lang="en-US" dirty="0"/>
              <a:t> </a:t>
            </a:r>
            <a:r>
              <a:rPr lang="en-US" dirty="0" err="1"/>
              <a:t>Lastname</a:t>
            </a:r>
            <a:endParaRPr lang="en-US" dirty="0"/>
          </a:p>
        </p:txBody>
      </p:sp>
      <p:sp>
        <p:nvSpPr>
          <p:cNvPr id="59" name="Picture Placeholder 58">
            <a:extLst>
              <a:ext uri="{FF2B5EF4-FFF2-40B4-BE49-F238E27FC236}">
                <a16:creationId xmlns:a16="http://schemas.microsoft.com/office/drawing/2014/main" id="{EDE96775-D572-CC4E-9EAB-14CF53826571}"/>
              </a:ext>
            </a:extLst>
          </p:cNvPr>
          <p:cNvSpPr>
            <a:spLocks noGrp="1"/>
          </p:cNvSpPr>
          <p:nvPr>
            <p:ph type="pic" sz="quarter" idx="22" hasCustomPrompt="1"/>
          </p:nvPr>
        </p:nvSpPr>
        <p:spPr>
          <a:xfrm>
            <a:off x="1219200" y="1295400"/>
            <a:ext cx="3048000" cy="3048000"/>
          </a:xfrm>
          <a:prstGeom prst="ellipse">
            <a:avLst/>
          </a:prstGeom>
          <a:noFill/>
        </p:spPr>
        <p:txBody>
          <a:bodyPr/>
          <a:lstStyle>
            <a:lvl1pPr marL="0" indent="0" algn="ctr">
              <a:buFontTx/>
              <a:buNone/>
              <a:defRPr sz="1600" b="1"/>
            </a:lvl1pPr>
          </a:lstStyle>
          <a:p>
            <a:r>
              <a:rPr lang="en-US" dirty="0"/>
              <a:t>Insert/Drag Your Picture Here</a:t>
            </a:r>
          </a:p>
        </p:txBody>
      </p:sp>
      <p:sp>
        <p:nvSpPr>
          <p:cNvPr id="56" name="Text Placeholder 36">
            <a:extLst>
              <a:ext uri="{FF2B5EF4-FFF2-40B4-BE49-F238E27FC236}">
                <a16:creationId xmlns:a16="http://schemas.microsoft.com/office/drawing/2014/main" id="{A4412B82-5085-E54F-AEFD-0646E8503398}"/>
              </a:ext>
            </a:extLst>
          </p:cNvPr>
          <p:cNvSpPr>
            <a:spLocks noGrp="1"/>
          </p:cNvSpPr>
          <p:nvPr>
            <p:ph type="body" sz="quarter" idx="23" hasCustomPrompt="1"/>
          </p:nvPr>
        </p:nvSpPr>
        <p:spPr>
          <a:xfrm>
            <a:off x="5029200" y="1295400"/>
            <a:ext cx="3124200" cy="381000"/>
          </a:xfrm>
          <a:prstGeom prst="rect">
            <a:avLst/>
          </a:prstGeom>
        </p:spPr>
        <p:txBody>
          <a:bodyPr/>
          <a:lstStyle>
            <a:lvl1pPr marL="0" indent="0" algn="l">
              <a:lnSpc>
                <a:spcPct val="100000"/>
              </a:lnSpc>
              <a:buFontTx/>
              <a:buNone/>
              <a:defRPr sz="18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r>
              <a:rPr lang="en-US" dirty="0" err="1"/>
              <a:t>YourTwitterHandle</a:t>
            </a:r>
            <a:endParaRPr lang="en-US" dirty="0"/>
          </a:p>
        </p:txBody>
      </p:sp>
      <p:sp>
        <p:nvSpPr>
          <p:cNvPr id="33" name="TextBox 32">
            <a:extLst>
              <a:ext uri="{FF2B5EF4-FFF2-40B4-BE49-F238E27FC236}">
                <a16:creationId xmlns:a16="http://schemas.microsoft.com/office/drawing/2014/main" id="{52ABEE42-9F23-9A4E-8BD2-7108A2167694}"/>
              </a:ext>
            </a:extLst>
          </p:cNvPr>
          <p:cNvSpPr txBox="1"/>
          <p:nvPr userDrawn="1"/>
        </p:nvSpPr>
        <p:spPr>
          <a:xfrm>
            <a:off x="5032743" y="2679405"/>
            <a:ext cx="2743200" cy="307777"/>
          </a:xfrm>
          <a:prstGeom prst="rect">
            <a:avLst/>
          </a:prstGeom>
          <a:noFill/>
        </p:spPr>
        <p:txBody>
          <a:bodyPr wrap="square" rtlCol="0">
            <a:spAutoFit/>
          </a:bodyPr>
          <a:lstStyle/>
          <a:p>
            <a:pPr algn="l"/>
            <a:r>
              <a:rPr lang="en-US" sz="1400" b="1" dirty="0">
                <a:solidFill>
                  <a:schemeClr val="bg2"/>
                </a:solidFill>
              </a:rPr>
              <a:t>HOMETOWN</a:t>
            </a:r>
          </a:p>
        </p:txBody>
      </p:sp>
      <p:sp>
        <p:nvSpPr>
          <p:cNvPr id="34" name="Text Placeholder 36">
            <a:extLst>
              <a:ext uri="{FF2B5EF4-FFF2-40B4-BE49-F238E27FC236}">
                <a16:creationId xmlns:a16="http://schemas.microsoft.com/office/drawing/2014/main" id="{4B361B3A-6658-8940-A276-78DAFF692BF6}"/>
              </a:ext>
            </a:extLst>
          </p:cNvPr>
          <p:cNvSpPr>
            <a:spLocks noGrp="1"/>
          </p:cNvSpPr>
          <p:nvPr>
            <p:ph type="body" sz="quarter" idx="24" hasCustomPrompt="1"/>
          </p:nvPr>
        </p:nvSpPr>
        <p:spPr>
          <a:xfrm>
            <a:off x="5032742" y="2908005"/>
            <a:ext cx="2941675" cy="368595"/>
          </a:xfrm>
          <a:prstGeom prst="rect">
            <a:avLst/>
          </a:prstGeom>
        </p:spPr>
        <p:txBody>
          <a:bodyPr/>
          <a:lstStyle>
            <a:lvl1pPr marL="0" indent="0" algn="l">
              <a:lnSpc>
                <a:spcPct val="100000"/>
              </a:lnSpc>
              <a:buFontTx/>
              <a:buNone/>
              <a:defRPr sz="18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City, State</a:t>
            </a:r>
          </a:p>
        </p:txBody>
      </p:sp>
      <p:sp>
        <p:nvSpPr>
          <p:cNvPr id="35" name="Text Placeholder 36">
            <a:extLst>
              <a:ext uri="{FF2B5EF4-FFF2-40B4-BE49-F238E27FC236}">
                <a16:creationId xmlns:a16="http://schemas.microsoft.com/office/drawing/2014/main" id="{6AB7CF9C-3D5B-5145-94E8-BC855E45511E}"/>
              </a:ext>
            </a:extLst>
          </p:cNvPr>
          <p:cNvSpPr>
            <a:spLocks noGrp="1"/>
          </p:cNvSpPr>
          <p:nvPr>
            <p:ph type="body" sz="quarter" idx="25" hasCustomPrompt="1"/>
          </p:nvPr>
        </p:nvSpPr>
        <p:spPr>
          <a:xfrm>
            <a:off x="5029200" y="3733800"/>
            <a:ext cx="6096000" cy="213360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1800" b="0" kern="1200" dirty="0">
                <a:solidFill>
                  <a:schemeClr val="accent5"/>
                </a:solidFill>
                <a:latin typeface="+mn-lt"/>
                <a:ea typeface="+mn-ea"/>
                <a:cs typeface="Aria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marL="0" lvl="0" indent="0" algn="l" defTabSz="457189" rtl="0" fontAlgn="base">
              <a:lnSpc>
                <a:spcPct val="100000"/>
              </a:lnSpc>
              <a:spcBef>
                <a:spcPts val="1600"/>
              </a:spcBef>
              <a:spcAft>
                <a:spcPct val="0"/>
              </a:spcAft>
              <a:buSzPct val="90000"/>
              <a:buFontTx/>
              <a:buNone/>
            </a:pPr>
            <a:r>
              <a:rPr lang="en-US" dirty="0"/>
              <a:t>Here is where you would include some personal points about yourself and list your personal connection to the philanthropic community (perhaps an interest you have or a favorite experience). This portion is meant to tell the audience a little bit more about who you are.</a:t>
            </a:r>
          </a:p>
        </p:txBody>
      </p:sp>
      <p:sp>
        <p:nvSpPr>
          <p:cNvPr id="26" name="TextBox 25">
            <a:extLst>
              <a:ext uri="{FF2B5EF4-FFF2-40B4-BE49-F238E27FC236}">
                <a16:creationId xmlns:a16="http://schemas.microsoft.com/office/drawing/2014/main" id="{2989EDEB-4ABD-C641-9F56-BDDC3C3E338B}"/>
              </a:ext>
            </a:extLst>
          </p:cNvPr>
          <p:cNvSpPr txBox="1"/>
          <p:nvPr userDrawn="1"/>
        </p:nvSpPr>
        <p:spPr>
          <a:xfrm>
            <a:off x="5029200" y="1885674"/>
            <a:ext cx="2743200" cy="307777"/>
          </a:xfrm>
          <a:prstGeom prst="rect">
            <a:avLst/>
          </a:prstGeom>
          <a:noFill/>
        </p:spPr>
        <p:txBody>
          <a:bodyPr wrap="square" rtlCol="0">
            <a:spAutoFit/>
          </a:bodyPr>
          <a:lstStyle/>
          <a:p>
            <a:pPr algn="l"/>
            <a:r>
              <a:rPr lang="en-US" sz="1400" b="1" dirty="0">
                <a:solidFill>
                  <a:schemeClr val="bg2"/>
                </a:solidFill>
              </a:rPr>
              <a:t>TITLE</a:t>
            </a:r>
          </a:p>
        </p:txBody>
      </p:sp>
      <p:sp>
        <p:nvSpPr>
          <p:cNvPr id="27" name="Text Placeholder 36">
            <a:extLst>
              <a:ext uri="{FF2B5EF4-FFF2-40B4-BE49-F238E27FC236}">
                <a16:creationId xmlns:a16="http://schemas.microsoft.com/office/drawing/2014/main" id="{F85DE4CD-D973-7F43-84E7-28844027E2EF}"/>
              </a:ext>
            </a:extLst>
          </p:cNvPr>
          <p:cNvSpPr>
            <a:spLocks noGrp="1"/>
          </p:cNvSpPr>
          <p:nvPr>
            <p:ph type="body" sz="quarter" idx="26" hasCustomPrompt="1"/>
          </p:nvPr>
        </p:nvSpPr>
        <p:spPr>
          <a:xfrm>
            <a:off x="5029200" y="2114274"/>
            <a:ext cx="5334000" cy="368595"/>
          </a:xfrm>
          <a:prstGeom prst="rect">
            <a:avLst/>
          </a:prstGeom>
        </p:spPr>
        <p:txBody>
          <a:bodyPr/>
          <a:lstStyle>
            <a:lvl1pPr marL="0" indent="0" algn="l">
              <a:lnSpc>
                <a:spcPct val="100000"/>
              </a:lnSpc>
              <a:buFontTx/>
              <a:buNone/>
              <a:defRPr sz="18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Your Job Title in Title Case</a:t>
            </a:r>
          </a:p>
        </p:txBody>
      </p:sp>
      <p:pic>
        <p:nvPicPr>
          <p:cNvPr id="21" name="Graphic 20">
            <a:extLst>
              <a:ext uri="{FF2B5EF4-FFF2-40B4-BE49-F238E27FC236}">
                <a16:creationId xmlns:a16="http://schemas.microsoft.com/office/drawing/2014/main" id="{2CDE1378-902B-5740-B8AE-B82186156F5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0" y="4343400"/>
            <a:ext cx="1676400" cy="1676400"/>
          </a:xfrm>
          <a:prstGeom prst="rect">
            <a:avLst/>
          </a:prstGeom>
        </p:spPr>
      </p:pic>
      <p:sp>
        <p:nvSpPr>
          <p:cNvPr id="39" name="TextBox 38">
            <a:extLst>
              <a:ext uri="{FF2B5EF4-FFF2-40B4-BE49-F238E27FC236}">
                <a16:creationId xmlns:a16="http://schemas.microsoft.com/office/drawing/2014/main" id="{01F81DF6-356B-894B-8128-B5CA2D782ED8}"/>
              </a:ext>
            </a:extLst>
          </p:cNvPr>
          <p:cNvSpPr txBox="1"/>
          <p:nvPr userDrawn="1"/>
        </p:nvSpPr>
        <p:spPr>
          <a:xfrm>
            <a:off x="5029200" y="3505200"/>
            <a:ext cx="2743200" cy="307777"/>
          </a:xfrm>
          <a:prstGeom prst="rect">
            <a:avLst/>
          </a:prstGeom>
          <a:noFill/>
        </p:spPr>
        <p:txBody>
          <a:bodyPr wrap="square" rtlCol="0">
            <a:spAutoFit/>
          </a:bodyPr>
          <a:lstStyle/>
          <a:p>
            <a:pPr algn="l"/>
            <a:r>
              <a:rPr lang="en-US" sz="1400" b="1" dirty="0">
                <a:solidFill>
                  <a:schemeClr val="bg2"/>
                </a:solidFill>
              </a:rPr>
              <a:t>ABOUT ME</a:t>
            </a:r>
          </a:p>
        </p:txBody>
      </p:sp>
      <p:sp>
        <p:nvSpPr>
          <p:cNvPr id="23" name="Rectangle 22">
            <a:extLst>
              <a:ext uri="{FF2B5EF4-FFF2-40B4-BE49-F238E27FC236}">
                <a16:creationId xmlns:a16="http://schemas.microsoft.com/office/drawing/2014/main" id="{4C058C6D-E1FF-154B-9DFF-0118CF5A2441}"/>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25" name="Picture 24">
            <a:extLst>
              <a:ext uri="{FF2B5EF4-FFF2-40B4-BE49-F238E27FC236}">
                <a16:creationId xmlns:a16="http://schemas.microsoft.com/office/drawing/2014/main" id="{C68FE1D2-CBE6-A741-8B38-9D5FFEA68ACE}"/>
              </a:ext>
            </a:extLst>
          </p:cNvPr>
          <p:cNvPicPr>
            <a:picLocks noChangeAspect="1"/>
          </p:cNvPicPr>
          <p:nvPr userDrawn="1"/>
        </p:nvPicPr>
        <p:blipFill>
          <a:blip r:embed="rId4"/>
          <a:stretch>
            <a:fillRect/>
          </a:stretch>
        </p:blipFill>
        <p:spPr>
          <a:xfrm>
            <a:off x="11382934" y="6583022"/>
            <a:ext cx="531043" cy="210413"/>
          </a:xfrm>
          <a:prstGeom prst="rect">
            <a:avLst/>
          </a:prstGeom>
        </p:spPr>
      </p:pic>
      <p:pic>
        <p:nvPicPr>
          <p:cNvPr id="14" name="Picture 13">
            <a:extLst>
              <a:ext uri="{FF2B5EF4-FFF2-40B4-BE49-F238E27FC236}">
                <a16:creationId xmlns:a16="http://schemas.microsoft.com/office/drawing/2014/main" id="{A8DFC422-7D09-4C42-A5EB-8A2661F27C45}"/>
              </a:ext>
            </a:extLst>
          </p:cNvPr>
          <p:cNvPicPr>
            <a:picLocks noChangeAspect="1"/>
          </p:cNvPicPr>
          <p:nvPr userDrawn="1"/>
        </p:nvPicPr>
        <p:blipFill>
          <a:blip r:embed="rId5"/>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29662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 Slide_2 Presenters">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82" name="Picture Placeholder 58">
            <a:extLst>
              <a:ext uri="{FF2B5EF4-FFF2-40B4-BE49-F238E27FC236}">
                <a16:creationId xmlns:a16="http://schemas.microsoft.com/office/drawing/2014/main" id="{3CB9BE25-DD96-EF46-BF48-F8A207E4D702}"/>
              </a:ext>
            </a:extLst>
          </p:cNvPr>
          <p:cNvSpPr>
            <a:spLocks noGrp="1"/>
          </p:cNvSpPr>
          <p:nvPr>
            <p:ph type="pic" sz="quarter" idx="41" hasCustomPrompt="1"/>
          </p:nvPr>
        </p:nvSpPr>
        <p:spPr>
          <a:xfrm>
            <a:off x="6400800" y="592016"/>
            <a:ext cx="2362200" cy="2362200"/>
          </a:xfrm>
          <a:prstGeom prst="ellipse">
            <a:avLst/>
          </a:prstGeom>
          <a:noFill/>
        </p:spPr>
        <p:txBody>
          <a:bodyPr/>
          <a:lstStyle>
            <a:lvl1pPr marL="0" indent="0" algn="ctr">
              <a:buFontTx/>
              <a:buNone/>
              <a:defRPr sz="1600" b="1"/>
            </a:lvl1pPr>
          </a:lstStyle>
          <a:p>
            <a:r>
              <a:rPr lang="en-US" dirty="0"/>
              <a:t>Insert/Drag Presenter Picture Here</a:t>
            </a:r>
          </a:p>
        </p:txBody>
      </p:sp>
      <p:sp>
        <p:nvSpPr>
          <p:cNvPr id="85" name="TextBox 84">
            <a:extLst>
              <a:ext uri="{FF2B5EF4-FFF2-40B4-BE49-F238E27FC236}">
                <a16:creationId xmlns:a16="http://schemas.microsoft.com/office/drawing/2014/main" id="{82C3D62B-4D05-184C-86B5-C7947D77011E}"/>
              </a:ext>
            </a:extLst>
          </p:cNvPr>
          <p:cNvSpPr txBox="1"/>
          <p:nvPr userDrawn="1"/>
        </p:nvSpPr>
        <p:spPr>
          <a:xfrm>
            <a:off x="6554563" y="4656026"/>
            <a:ext cx="2408275" cy="307777"/>
          </a:xfrm>
          <a:prstGeom prst="rect">
            <a:avLst/>
          </a:prstGeom>
          <a:noFill/>
        </p:spPr>
        <p:txBody>
          <a:bodyPr wrap="square" rtlCol="0">
            <a:spAutoFit/>
          </a:bodyPr>
          <a:lstStyle/>
          <a:p>
            <a:pPr algn="l"/>
            <a:r>
              <a:rPr lang="en-US" sz="1400" b="1" dirty="0">
                <a:solidFill>
                  <a:schemeClr val="bg2"/>
                </a:solidFill>
              </a:rPr>
              <a:t>HOMETOWN</a:t>
            </a:r>
          </a:p>
        </p:txBody>
      </p:sp>
      <p:sp>
        <p:nvSpPr>
          <p:cNvPr id="86" name="Text Placeholder 36">
            <a:extLst>
              <a:ext uri="{FF2B5EF4-FFF2-40B4-BE49-F238E27FC236}">
                <a16:creationId xmlns:a16="http://schemas.microsoft.com/office/drawing/2014/main" id="{058C0C53-2CD6-4042-A7C8-91AB669E03ED}"/>
              </a:ext>
            </a:extLst>
          </p:cNvPr>
          <p:cNvSpPr>
            <a:spLocks noGrp="1"/>
          </p:cNvSpPr>
          <p:nvPr>
            <p:ph type="body" sz="quarter" idx="43" hasCustomPrompt="1"/>
          </p:nvPr>
        </p:nvSpPr>
        <p:spPr>
          <a:xfrm>
            <a:off x="6554562" y="4859226"/>
            <a:ext cx="2738476" cy="381000"/>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City, State</a:t>
            </a:r>
          </a:p>
        </p:txBody>
      </p:sp>
      <p:sp>
        <p:nvSpPr>
          <p:cNvPr id="87" name="TextBox 86">
            <a:extLst>
              <a:ext uri="{FF2B5EF4-FFF2-40B4-BE49-F238E27FC236}">
                <a16:creationId xmlns:a16="http://schemas.microsoft.com/office/drawing/2014/main" id="{8BC3E7F5-6A2D-C44C-90C9-9A6CA1EFEB0A}"/>
              </a:ext>
            </a:extLst>
          </p:cNvPr>
          <p:cNvSpPr txBox="1"/>
          <p:nvPr userDrawn="1"/>
        </p:nvSpPr>
        <p:spPr>
          <a:xfrm>
            <a:off x="6553200" y="4032746"/>
            <a:ext cx="2743200" cy="307777"/>
          </a:xfrm>
          <a:prstGeom prst="rect">
            <a:avLst/>
          </a:prstGeom>
          <a:noFill/>
        </p:spPr>
        <p:txBody>
          <a:bodyPr wrap="square" rtlCol="0">
            <a:spAutoFit/>
          </a:bodyPr>
          <a:lstStyle/>
          <a:p>
            <a:pPr algn="l"/>
            <a:r>
              <a:rPr lang="en-US" sz="1400" b="1" dirty="0">
                <a:solidFill>
                  <a:schemeClr val="bg2"/>
                </a:solidFill>
              </a:rPr>
              <a:t>TITLE</a:t>
            </a:r>
          </a:p>
        </p:txBody>
      </p:sp>
      <p:sp>
        <p:nvSpPr>
          <p:cNvPr id="88" name="Text Placeholder 36">
            <a:extLst>
              <a:ext uri="{FF2B5EF4-FFF2-40B4-BE49-F238E27FC236}">
                <a16:creationId xmlns:a16="http://schemas.microsoft.com/office/drawing/2014/main" id="{AC28CEC8-8796-C94A-9CF6-75B4FBF162D5}"/>
              </a:ext>
            </a:extLst>
          </p:cNvPr>
          <p:cNvSpPr>
            <a:spLocks noGrp="1"/>
          </p:cNvSpPr>
          <p:nvPr>
            <p:ph type="body" sz="quarter" idx="44" hasCustomPrompt="1"/>
          </p:nvPr>
        </p:nvSpPr>
        <p:spPr>
          <a:xfrm>
            <a:off x="6553200" y="4229596"/>
            <a:ext cx="4800600"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Your Job Title in Title Case</a:t>
            </a:r>
          </a:p>
        </p:txBody>
      </p:sp>
      <p:sp>
        <p:nvSpPr>
          <p:cNvPr id="89" name="Text Placeholder 36">
            <a:extLst>
              <a:ext uri="{FF2B5EF4-FFF2-40B4-BE49-F238E27FC236}">
                <a16:creationId xmlns:a16="http://schemas.microsoft.com/office/drawing/2014/main" id="{C52BD408-97C5-2A47-8070-26FD12D76033}"/>
              </a:ext>
            </a:extLst>
          </p:cNvPr>
          <p:cNvSpPr>
            <a:spLocks noGrp="1"/>
          </p:cNvSpPr>
          <p:nvPr>
            <p:ph type="body" sz="quarter" idx="45" hasCustomPrompt="1"/>
          </p:nvPr>
        </p:nvSpPr>
        <p:spPr>
          <a:xfrm>
            <a:off x="6553200" y="3182816"/>
            <a:ext cx="4800600" cy="457200"/>
          </a:xfrm>
          <a:prstGeom prst="rect">
            <a:avLst/>
          </a:prstGeom>
        </p:spPr>
        <p:txBody>
          <a:bodyPr/>
          <a:lstStyle>
            <a:lvl1pPr marL="0" indent="0" algn="l">
              <a:lnSpc>
                <a:spcPct val="100000"/>
              </a:lnSpc>
              <a:buFontTx/>
              <a:buNone/>
              <a:defRPr sz="2400" b="1">
                <a:solidFill>
                  <a:schemeClr val="bg2"/>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Firstname</a:t>
            </a:r>
            <a:r>
              <a:rPr lang="en-US" dirty="0"/>
              <a:t> </a:t>
            </a:r>
            <a:r>
              <a:rPr lang="en-US" dirty="0" err="1"/>
              <a:t>Lastname</a:t>
            </a:r>
            <a:endParaRPr lang="en-US" dirty="0"/>
          </a:p>
        </p:txBody>
      </p:sp>
      <p:sp>
        <p:nvSpPr>
          <p:cNvPr id="90" name="Text Placeholder 36">
            <a:extLst>
              <a:ext uri="{FF2B5EF4-FFF2-40B4-BE49-F238E27FC236}">
                <a16:creationId xmlns:a16="http://schemas.microsoft.com/office/drawing/2014/main" id="{858B1457-D469-4E49-9979-15F2F0DC23F7}"/>
              </a:ext>
            </a:extLst>
          </p:cNvPr>
          <p:cNvSpPr>
            <a:spLocks noGrp="1"/>
          </p:cNvSpPr>
          <p:nvPr>
            <p:ph type="body" sz="quarter" idx="46" hasCustomPrompt="1"/>
          </p:nvPr>
        </p:nvSpPr>
        <p:spPr>
          <a:xfrm>
            <a:off x="6553200" y="3590681"/>
            <a:ext cx="3124200" cy="381000"/>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r>
              <a:rPr lang="en-US" dirty="0" err="1"/>
              <a:t>YourTwitterHandle</a:t>
            </a:r>
            <a:endParaRPr lang="en-US" dirty="0"/>
          </a:p>
        </p:txBody>
      </p:sp>
      <p:sp>
        <p:nvSpPr>
          <p:cNvPr id="91" name="TextBox 90">
            <a:extLst>
              <a:ext uri="{FF2B5EF4-FFF2-40B4-BE49-F238E27FC236}">
                <a16:creationId xmlns:a16="http://schemas.microsoft.com/office/drawing/2014/main" id="{BDAB64CB-BAFD-B347-AE4E-1B2AF6D53376}"/>
              </a:ext>
            </a:extLst>
          </p:cNvPr>
          <p:cNvSpPr txBox="1"/>
          <p:nvPr userDrawn="1"/>
        </p:nvSpPr>
        <p:spPr>
          <a:xfrm>
            <a:off x="6553200" y="5318373"/>
            <a:ext cx="1752600" cy="307777"/>
          </a:xfrm>
          <a:prstGeom prst="rect">
            <a:avLst/>
          </a:prstGeom>
          <a:noFill/>
        </p:spPr>
        <p:txBody>
          <a:bodyPr wrap="square" rtlCol="0">
            <a:spAutoFit/>
          </a:bodyPr>
          <a:lstStyle/>
          <a:p>
            <a:pPr algn="l"/>
            <a:r>
              <a:rPr lang="en-US" sz="1400" b="1" dirty="0">
                <a:solidFill>
                  <a:schemeClr val="bg2"/>
                </a:solidFill>
              </a:rPr>
              <a:t>I BELIEVE</a:t>
            </a:r>
          </a:p>
        </p:txBody>
      </p:sp>
      <p:sp>
        <p:nvSpPr>
          <p:cNvPr id="92" name="Text Placeholder 36">
            <a:extLst>
              <a:ext uri="{FF2B5EF4-FFF2-40B4-BE49-F238E27FC236}">
                <a16:creationId xmlns:a16="http://schemas.microsoft.com/office/drawing/2014/main" id="{D6B1EDB1-0158-D242-AE3B-65E277162FFA}"/>
              </a:ext>
            </a:extLst>
          </p:cNvPr>
          <p:cNvSpPr>
            <a:spLocks noGrp="1"/>
          </p:cNvSpPr>
          <p:nvPr>
            <p:ph type="body" sz="quarter" idx="47" hasCustomPrompt="1"/>
          </p:nvPr>
        </p:nvSpPr>
        <p:spPr>
          <a:xfrm>
            <a:off x="6553200" y="5523038"/>
            <a:ext cx="4800600" cy="762000"/>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 short personal life motto</a:t>
            </a:r>
          </a:p>
        </p:txBody>
      </p:sp>
      <p:sp>
        <p:nvSpPr>
          <p:cNvPr id="93" name="Picture Placeholder 58">
            <a:extLst>
              <a:ext uri="{FF2B5EF4-FFF2-40B4-BE49-F238E27FC236}">
                <a16:creationId xmlns:a16="http://schemas.microsoft.com/office/drawing/2014/main" id="{04B71964-E892-4141-ADEE-6B117328C0DC}"/>
              </a:ext>
            </a:extLst>
          </p:cNvPr>
          <p:cNvSpPr>
            <a:spLocks noGrp="1"/>
          </p:cNvSpPr>
          <p:nvPr>
            <p:ph type="pic" sz="quarter" idx="48" hasCustomPrompt="1"/>
          </p:nvPr>
        </p:nvSpPr>
        <p:spPr>
          <a:xfrm>
            <a:off x="838200" y="592016"/>
            <a:ext cx="2362200" cy="2362200"/>
          </a:xfrm>
          <a:prstGeom prst="ellipse">
            <a:avLst/>
          </a:prstGeom>
          <a:noFill/>
        </p:spPr>
        <p:txBody>
          <a:bodyPr/>
          <a:lstStyle>
            <a:lvl1pPr marL="0" indent="0" algn="ctr">
              <a:buFontTx/>
              <a:buNone/>
              <a:defRPr sz="1600" b="1"/>
            </a:lvl1pPr>
          </a:lstStyle>
          <a:p>
            <a:r>
              <a:rPr lang="en-US" dirty="0"/>
              <a:t>Insert/Drag Presenter Picture Here</a:t>
            </a:r>
          </a:p>
        </p:txBody>
      </p:sp>
      <p:sp>
        <p:nvSpPr>
          <p:cNvPr id="96" name="TextBox 95">
            <a:extLst>
              <a:ext uri="{FF2B5EF4-FFF2-40B4-BE49-F238E27FC236}">
                <a16:creationId xmlns:a16="http://schemas.microsoft.com/office/drawing/2014/main" id="{B1C48700-74D9-3B4E-A192-72DDBB61B97A}"/>
              </a:ext>
            </a:extLst>
          </p:cNvPr>
          <p:cNvSpPr txBox="1"/>
          <p:nvPr userDrawn="1"/>
        </p:nvSpPr>
        <p:spPr>
          <a:xfrm>
            <a:off x="984874" y="4656026"/>
            <a:ext cx="2408275" cy="307777"/>
          </a:xfrm>
          <a:prstGeom prst="rect">
            <a:avLst/>
          </a:prstGeom>
          <a:noFill/>
        </p:spPr>
        <p:txBody>
          <a:bodyPr wrap="square" rtlCol="0">
            <a:spAutoFit/>
          </a:bodyPr>
          <a:lstStyle/>
          <a:p>
            <a:pPr algn="l"/>
            <a:r>
              <a:rPr lang="en-US" sz="1400" b="1" dirty="0">
                <a:solidFill>
                  <a:schemeClr val="bg2"/>
                </a:solidFill>
              </a:rPr>
              <a:t>HOMETOWN</a:t>
            </a:r>
          </a:p>
        </p:txBody>
      </p:sp>
      <p:sp>
        <p:nvSpPr>
          <p:cNvPr id="97" name="Text Placeholder 36">
            <a:extLst>
              <a:ext uri="{FF2B5EF4-FFF2-40B4-BE49-F238E27FC236}">
                <a16:creationId xmlns:a16="http://schemas.microsoft.com/office/drawing/2014/main" id="{C42CAD17-6C7C-1E46-8C42-C0FBA9167E66}"/>
              </a:ext>
            </a:extLst>
          </p:cNvPr>
          <p:cNvSpPr>
            <a:spLocks noGrp="1"/>
          </p:cNvSpPr>
          <p:nvPr>
            <p:ph type="body" sz="quarter" idx="50" hasCustomPrompt="1"/>
          </p:nvPr>
        </p:nvSpPr>
        <p:spPr>
          <a:xfrm>
            <a:off x="984873" y="4859226"/>
            <a:ext cx="2744337" cy="381000"/>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City, State</a:t>
            </a:r>
          </a:p>
        </p:txBody>
      </p:sp>
      <p:sp>
        <p:nvSpPr>
          <p:cNvPr id="98" name="TextBox 97">
            <a:extLst>
              <a:ext uri="{FF2B5EF4-FFF2-40B4-BE49-F238E27FC236}">
                <a16:creationId xmlns:a16="http://schemas.microsoft.com/office/drawing/2014/main" id="{70E76457-2AE8-384D-A50E-04B1191ED682}"/>
              </a:ext>
            </a:extLst>
          </p:cNvPr>
          <p:cNvSpPr txBox="1"/>
          <p:nvPr userDrawn="1"/>
        </p:nvSpPr>
        <p:spPr>
          <a:xfrm>
            <a:off x="990600" y="4032746"/>
            <a:ext cx="2743200" cy="307777"/>
          </a:xfrm>
          <a:prstGeom prst="rect">
            <a:avLst/>
          </a:prstGeom>
          <a:noFill/>
        </p:spPr>
        <p:txBody>
          <a:bodyPr wrap="square" rtlCol="0">
            <a:spAutoFit/>
          </a:bodyPr>
          <a:lstStyle/>
          <a:p>
            <a:pPr algn="l"/>
            <a:r>
              <a:rPr lang="en-US" sz="1400" b="1" dirty="0">
                <a:solidFill>
                  <a:schemeClr val="bg2"/>
                </a:solidFill>
              </a:rPr>
              <a:t>TITLE</a:t>
            </a:r>
          </a:p>
        </p:txBody>
      </p:sp>
      <p:sp>
        <p:nvSpPr>
          <p:cNvPr id="99" name="Text Placeholder 36">
            <a:extLst>
              <a:ext uri="{FF2B5EF4-FFF2-40B4-BE49-F238E27FC236}">
                <a16:creationId xmlns:a16="http://schemas.microsoft.com/office/drawing/2014/main" id="{C0E37C12-5A6E-1142-B270-917471FC6E6C}"/>
              </a:ext>
            </a:extLst>
          </p:cNvPr>
          <p:cNvSpPr>
            <a:spLocks noGrp="1"/>
          </p:cNvSpPr>
          <p:nvPr>
            <p:ph type="body" sz="quarter" idx="51" hasCustomPrompt="1"/>
          </p:nvPr>
        </p:nvSpPr>
        <p:spPr>
          <a:xfrm>
            <a:off x="990600" y="4229596"/>
            <a:ext cx="4800600"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Your Job Title in Title Case</a:t>
            </a:r>
          </a:p>
        </p:txBody>
      </p:sp>
      <p:sp>
        <p:nvSpPr>
          <p:cNvPr id="100" name="Text Placeholder 36">
            <a:extLst>
              <a:ext uri="{FF2B5EF4-FFF2-40B4-BE49-F238E27FC236}">
                <a16:creationId xmlns:a16="http://schemas.microsoft.com/office/drawing/2014/main" id="{BD05D02D-9971-1F47-A5D5-BB9B7B124DCD}"/>
              </a:ext>
            </a:extLst>
          </p:cNvPr>
          <p:cNvSpPr>
            <a:spLocks noGrp="1"/>
          </p:cNvSpPr>
          <p:nvPr>
            <p:ph type="body" sz="quarter" idx="52" hasCustomPrompt="1"/>
          </p:nvPr>
        </p:nvSpPr>
        <p:spPr>
          <a:xfrm>
            <a:off x="990600" y="3182816"/>
            <a:ext cx="4800600" cy="457200"/>
          </a:xfrm>
          <a:prstGeom prst="rect">
            <a:avLst/>
          </a:prstGeom>
        </p:spPr>
        <p:txBody>
          <a:bodyPr/>
          <a:lstStyle>
            <a:lvl1pPr marL="0" indent="0" algn="l">
              <a:lnSpc>
                <a:spcPct val="100000"/>
              </a:lnSpc>
              <a:buFontTx/>
              <a:buNone/>
              <a:defRPr sz="2400" b="1">
                <a:solidFill>
                  <a:schemeClr val="bg2"/>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Firstname</a:t>
            </a:r>
            <a:r>
              <a:rPr lang="en-US" dirty="0"/>
              <a:t> </a:t>
            </a:r>
            <a:r>
              <a:rPr lang="en-US" dirty="0" err="1"/>
              <a:t>Lastname</a:t>
            </a:r>
            <a:endParaRPr lang="en-US" dirty="0"/>
          </a:p>
        </p:txBody>
      </p:sp>
      <p:sp>
        <p:nvSpPr>
          <p:cNvPr id="101" name="Text Placeholder 36">
            <a:extLst>
              <a:ext uri="{FF2B5EF4-FFF2-40B4-BE49-F238E27FC236}">
                <a16:creationId xmlns:a16="http://schemas.microsoft.com/office/drawing/2014/main" id="{60926D32-87E2-5E45-9469-C6676D54B52A}"/>
              </a:ext>
            </a:extLst>
          </p:cNvPr>
          <p:cNvSpPr>
            <a:spLocks noGrp="1"/>
          </p:cNvSpPr>
          <p:nvPr>
            <p:ph type="body" sz="quarter" idx="53" hasCustomPrompt="1"/>
          </p:nvPr>
        </p:nvSpPr>
        <p:spPr>
          <a:xfrm>
            <a:off x="990600" y="3590681"/>
            <a:ext cx="3124200" cy="381000"/>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r>
              <a:rPr lang="en-US" dirty="0" err="1"/>
              <a:t>YourTwitterHandle</a:t>
            </a:r>
            <a:endParaRPr lang="en-US" dirty="0"/>
          </a:p>
        </p:txBody>
      </p:sp>
      <p:sp>
        <p:nvSpPr>
          <p:cNvPr id="102" name="TextBox 101">
            <a:extLst>
              <a:ext uri="{FF2B5EF4-FFF2-40B4-BE49-F238E27FC236}">
                <a16:creationId xmlns:a16="http://schemas.microsoft.com/office/drawing/2014/main" id="{30D3BDCB-CCB6-FE4B-BBE9-02FE626C3BC2}"/>
              </a:ext>
            </a:extLst>
          </p:cNvPr>
          <p:cNvSpPr txBox="1"/>
          <p:nvPr userDrawn="1"/>
        </p:nvSpPr>
        <p:spPr>
          <a:xfrm>
            <a:off x="990600" y="5318373"/>
            <a:ext cx="1752600" cy="307777"/>
          </a:xfrm>
          <a:prstGeom prst="rect">
            <a:avLst/>
          </a:prstGeom>
          <a:noFill/>
        </p:spPr>
        <p:txBody>
          <a:bodyPr wrap="square" rtlCol="0">
            <a:spAutoFit/>
          </a:bodyPr>
          <a:lstStyle/>
          <a:p>
            <a:pPr algn="l"/>
            <a:r>
              <a:rPr lang="en-US" sz="1400" b="1" dirty="0">
                <a:solidFill>
                  <a:schemeClr val="bg2"/>
                </a:solidFill>
              </a:rPr>
              <a:t>I BELIEVE</a:t>
            </a:r>
          </a:p>
        </p:txBody>
      </p:sp>
      <p:sp>
        <p:nvSpPr>
          <p:cNvPr id="103" name="Text Placeholder 36">
            <a:extLst>
              <a:ext uri="{FF2B5EF4-FFF2-40B4-BE49-F238E27FC236}">
                <a16:creationId xmlns:a16="http://schemas.microsoft.com/office/drawing/2014/main" id="{7F4C734B-BFD1-364C-8BE5-CA145DD54974}"/>
              </a:ext>
            </a:extLst>
          </p:cNvPr>
          <p:cNvSpPr>
            <a:spLocks noGrp="1"/>
          </p:cNvSpPr>
          <p:nvPr>
            <p:ph type="body" sz="quarter" idx="54" hasCustomPrompt="1"/>
          </p:nvPr>
        </p:nvSpPr>
        <p:spPr>
          <a:xfrm>
            <a:off x="990600" y="5523038"/>
            <a:ext cx="4800600" cy="762000"/>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 short personal life motto</a:t>
            </a:r>
          </a:p>
        </p:txBody>
      </p:sp>
      <p:sp>
        <p:nvSpPr>
          <p:cNvPr id="31" name="Rectangle 30">
            <a:extLst>
              <a:ext uri="{FF2B5EF4-FFF2-40B4-BE49-F238E27FC236}">
                <a16:creationId xmlns:a16="http://schemas.microsoft.com/office/drawing/2014/main" id="{AFCD0B8B-A21E-DA45-A567-02A065594F67}"/>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32" name="Picture 31">
            <a:extLst>
              <a:ext uri="{FF2B5EF4-FFF2-40B4-BE49-F238E27FC236}">
                <a16:creationId xmlns:a16="http://schemas.microsoft.com/office/drawing/2014/main" id="{A26955A0-5418-5A42-B8C8-D862312DF465}"/>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22" name="Picture 21">
            <a:extLst>
              <a:ext uri="{FF2B5EF4-FFF2-40B4-BE49-F238E27FC236}">
                <a16:creationId xmlns:a16="http://schemas.microsoft.com/office/drawing/2014/main" id="{42FD07CD-67DA-A148-8C21-128C35E1DF00}"/>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353672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 Slide_3 Presenters">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37" name="Text Placeholder 36">
            <a:extLst>
              <a:ext uri="{FF2B5EF4-FFF2-40B4-BE49-F238E27FC236}">
                <a16:creationId xmlns:a16="http://schemas.microsoft.com/office/drawing/2014/main" id="{4E84D288-525A-364F-B660-BFBEBEB1F63A}"/>
              </a:ext>
            </a:extLst>
          </p:cNvPr>
          <p:cNvSpPr>
            <a:spLocks noGrp="1"/>
          </p:cNvSpPr>
          <p:nvPr>
            <p:ph type="body" sz="quarter" idx="10" hasCustomPrompt="1"/>
          </p:nvPr>
        </p:nvSpPr>
        <p:spPr>
          <a:xfrm>
            <a:off x="918306" y="2907323"/>
            <a:ext cx="2786185" cy="457200"/>
          </a:xfrm>
          <a:prstGeom prst="rect">
            <a:avLst/>
          </a:prstGeom>
        </p:spPr>
        <p:txBody>
          <a:bodyPr/>
          <a:lstStyle>
            <a:lvl1pPr marL="0" indent="0" algn="l">
              <a:lnSpc>
                <a:spcPct val="100000"/>
              </a:lnSpc>
              <a:buFontTx/>
              <a:buNone/>
              <a:defRPr sz="2400" b="1">
                <a:solidFill>
                  <a:schemeClr val="bg2"/>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Firstname</a:t>
            </a:r>
            <a:endParaRPr lang="en-US" dirty="0"/>
          </a:p>
        </p:txBody>
      </p:sp>
      <p:sp>
        <p:nvSpPr>
          <p:cNvPr id="41" name="Text Placeholder 36">
            <a:extLst>
              <a:ext uri="{FF2B5EF4-FFF2-40B4-BE49-F238E27FC236}">
                <a16:creationId xmlns:a16="http://schemas.microsoft.com/office/drawing/2014/main" id="{896B2782-8331-6F43-8ABA-A14769FA2C91}"/>
              </a:ext>
            </a:extLst>
          </p:cNvPr>
          <p:cNvSpPr>
            <a:spLocks noGrp="1"/>
          </p:cNvSpPr>
          <p:nvPr>
            <p:ph type="body" sz="quarter" idx="13" hasCustomPrompt="1"/>
          </p:nvPr>
        </p:nvSpPr>
        <p:spPr>
          <a:xfrm>
            <a:off x="914400" y="3673231"/>
            <a:ext cx="2782277"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r>
              <a:rPr lang="en-US" dirty="0" err="1"/>
              <a:t>YourTwitterHandle</a:t>
            </a:r>
            <a:endParaRPr lang="en-US" dirty="0"/>
          </a:p>
        </p:txBody>
      </p:sp>
      <p:sp>
        <p:nvSpPr>
          <p:cNvPr id="59" name="Picture Placeholder 58">
            <a:extLst>
              <a:ext uri="{FF2B5EF4-FFF2-40B4-BE49-F238E27FC236}">
                <a16:creationId xmlns:a16="http://schemas.microsoft.com/office/drawing/2014/main" id="{EDE96775-D572-CC4E-9EAB-14CF53826571}"/>
              </a:ext>
            </a:extLst>
          </p:cNvPr>
          <p:cNvSpPr>
            <a:spLocks noGrp="1"/>
          </p:cNvSpPr>
          <p:nvPr>
            <p:ph type="pic" sz="quarter" idx="22" hasCustomPrompt="1"/>
          </p:nvPr>
        </p:nvSpPr>
        <p:spPr>
          <a:xfrm>
            <a:off x="676031" y="621323"/>
            <a:ext cx="2133600" cy="2133600"/>
          </a:xfrm>
          <a:prstGeom prst="ellipse">
            <a:avLst/>
          </a:prstGeom>
          <a:noFill/>
        </p:spPr>
        <p:txBody>
          <a:bodyPr/>
          <a:lstStyle>
            <a:lvl1pPr marL="0" indent="0" algn="ctr">
              <a:buFontTx/>
              <a:buNone/>
              <a:defRPr sz="1600" b="1"/>
            </a:lvl1pPr>
          </a:lstStyle>
          <a:p>
            <a:r>
              <a:rPr lang="en-US" dirty="0"/>
              <a:t>Insert/Drag Presenter Picture Here</a:t>
            </a:r>
          </a:p>
        </p:txBody>
      </p:sp>
      <p:sp>
        <p:nvSpPr>
          <p:cNvPr id="56" name="TextBox 55">
            <a:extLst>
              <a:ext uri="{FF2B5EF4-FFF2-40B4-BE49-F238E27FC236}">
                <a16:creationId xmlns:a16="http://schemas.microsoft.com/office/drawing/2014/main" id="{ADE4FE7C-82D9-6643-B2E4-1CF761EFA1E1}"/>
              </a:ext>
            </a:extLst>
          </p:cNvPr>
          <p:cNvSpPr txBox="1"/>
          <p:nvPr userDrawn="1"/>
        </p:nvSpPr>
        <p:spPr>
          <a:xfrm>
            <a:off x="933937" y="4262201"/>
            <a:ext cx="2743200" cy="307777"/>
          </a:xfrm>
          <a:prstGeom prst="rect">
            <a:avLst/>
          </a:prstGeom>
          <a:noFill/>
        </p:spPr>
        <p:txBody>
          <a:bodyPr wrap="square" rtlCol="0">
            <a:spAutoFit/>
          </a:bodyPr>
          <a:lstStyle/>
          <a:p>
            <a:pPr algn="l"/>
            <a:r>
              <a:rPr lang="en-US" sz="1400" b="1" dirty="0">
                <a:solidFill>
                  <a:schemeClr val="bg1"/>
                </a:solidFill>
              </a:rPr>
              <a:t>TITLE</a:t>
            </a:r>
          </a:p>
        </p:txBody>
      </p:sp>
      <p:sp>
        <p:nvSpPr>
          <p:cNvPr id="58" name="Text Placeholder 36">
            <a:extLst>
              <a:ext uri="{FF2B5EF4-FFF2-40B4-BE49-F238E27FC236}">
                <a16:creationId xmlns:a16="http://schemas.microsoft.com/office/drawing/2014/main" id="{C47F0265-9E3D-9442-82AE-5DF35B97959E}"/>
              </a:ext>
            </a:extLst>
          </p:cNvPr>
          <p:cNvSpPr>
            <a:spLocks noGrp="1"/>
          </p:cNvSpPr>
          <p:nvPr>
            <p:ph type="body" sz="quarter" idx="25" hasCustomPrompt="1"/>
          </p:nvPr>
        </p:nvSpPr>
        <p:spPr>
          <a:xfrm>
            <a:off x="923637" y="4480169"/>
            <a:ext cx="2812118"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Your Job Title</a:t>
            </a:r>
          </a:p>
        </p:txBody>
      </p:sp>
      <p:sp>
        <p:nvSpPr>
          <p:cNvPr id="80" name="Text Placeholder 36">
            <a:extLst>
              <a:ext uri="{FF2B5EF4-FFF2-40B4-BE49-F238E27FC236}">
                <a16:creationId xmlns:a16="http://schemas.microsoft.com/office/drawing/2014/main" id="{D6AD5D05-C1AE-BE4B-B758-AB57815CC2DA}"/>
              </a:ext>
            </a:extLst>
          </p:cNvPr>
          <p:cNvSpPr>
            <a:spLocks noGrp="1"/>
          </p:cNvSpPr>
          <p:nvPr>
            <p:ph type="body" sz="quarter" idx="38" hasCustomPrompt="1"/>
          </p:nvPr>
        </p:nvSpPr>
        <p:spPr>
          <a:xfrm>
            <a:off x="918307" y="3241430"/>
            <a:ext cx="2778370" cy="457200"/>
          </a:xfrm>
          <a:prstGeom prst="rect">
            <a:avLst/>
          </a:prstGeom>
        </p:spPr>
        <p:txBody>
          <a:bodyPr/>
          <a:lstStyle>
            <a:lvl1pPr marL="0" indent="0" algn="l">
              <a:lnSpc>
                <a:spcPct val="100000"/>
              </a:lnSpc>
              <a:buFontTx/>
              <a:buNone/>
              <a:defRPr sz="2400" b="1">
                <a:solidFill>
                  <a:schemeClr val="bg2"/>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Lastname</a:t>
            </a:r>
            <a:endParaRPr lang="en-US" dirty="0"/>
          </a:p>
        </p:txBody>
      </p:sp>
      <p:sp>
        <p:nvSpPr>
          <p:cNvPr id="49" name="TextBox 48">
            <a:extLst>
              <a:ext uri="{FF2B5EF4-FFF2-40B4-BE49-F238E27FC236}">
                <a16:creationId xmlns:a16="http://schemas.microsoft.com/office/drawing/2014/main" id="{D035058C-1A0A-F443-B4BE-95F11D35DAD7}"/>
              </a:ext>
            </a:extLst>
          </p:cNvPr>
          <p:cNvSpPr txBox="1"/>
          <p:nvPr userDrawn="1"/>
        </p:nvSpPr>
        <p:spPr>
          <a:xfrm>
            <a:off x="933937" y="5041469"/>
            <a:ext cx="2743200" cy="307777"/>
          </a:xfrm>
          <a:prstGeom prst="rect">
            <a:avLst/>
          </a:prstGeom>
          <a:noFill/>
        </p:spPr>
        <p:txBody>
          <a:bodyPr wrap="square" rtlCol="0">
            <a:spAutoFit/>
          </a:bodyPr>
          <a:lstStyle/>
          <a:p>
            <a:pPr algn="l"/>
            <a:r>
              <a:rPr lang="en-US" sz="1400" b="1" dirty="0">
                <a:solidFill>
                  <a:schemeClr val="bg1"/>
                </a:solidFill>
              </a:rPr>
              <a:t>HOMETOWN</a:t>
            </a:r>
          </a:p>
        </p:txBody>
      </p:sp>
      <p:sp>
        <p:nvSpPr>
          <p:cNvPr id="50" name="Text Placeholder 36">
            <a:extLst>
              <a:ext uri="{FF2B5EF4-FFF2-40B4-BE49-F238E27FC236}">
                <a16:creationId xmlns:a16="http://schemas.microsoft.com/office/drawing/2014/main" id="{1DD73B5F-53C2-1B40-B3A4-D84748663032}"/>
              </a:ext>
            </a:extLst>
          </p:cNvPr>
          <p:cNvSpPr>
            <a:spLocks noGrp="1"/>
          </p:cNvSpPr>
          <p:nvPr>
            <p:ph type="body" sz="quarter" idx="46" hasCustomPrompt="1"/>
          </p:nvPr>
        </p:nvSpPr>
        <p:spPr>
          <a:xfrm>
            <a:off x="923637" y="5259437"/>
            <a:ext cx="2812118"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City, State</a:t>
            </a:r>
          </a:p>
        </p:txBody>
      </p:sp>
      <p:sp>
        <p:nvSpPr>
          <p:cNvPr id="51" name="Text Placeholder 36">
            <a:extLst>
              <a:ext uri="{FF2B5EF4-FFF2-40B4-BE49-F238E27FC236}">
                <a16:creationId xmlns:a16="http://schemas.microsoft.com/office/drawing/2014/main" id="{C8536B56-96EC-624D-839F-8FE1418713C4}"/>
              </a:ext>
            </a:extLst>
          </p:cNvPr>
          <p:cNvSpPr>
            <a:spLocks noGrp="1"/>
          </p:cNvSpPr>
          <p:nvPr>
            <p:ph type="body" sz="quarter" idx="47" hasCustomPrompt="1"/>
          </p:nvPr>
        </p:nvSpPr>
        <p:spPr>
          <a:xfrm>
            <a:off x="4558324" y="2907323"/>
            <a:ext cx="2786185" cy="457200"/>
          </a:xfrm>
          <a:prstGeom prst="rect">
            <a:avLst/>
          </a:prstGeom>
        </p:spPr>
        <p:txBody>
          <a:bodyPr/>
          <a:lstStyle>
            <a:lvl1pPr marL="0" indent="0" algn="l">
              <a:lnSpc>
                <a:spcPct val="100000"/>
              </a:lnSpc>
              <a:buFontTx/>
              <a:buNone/>
              <a:defRPr sz="2400" b="1">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Firstname</a:t>
            </a:r>
            <a:endParaRPr lang="en-US" dirty="0"/>
          </a:p>
        </p:txBody>
      </p:sp>
      <p:sp>
        <p:nvSpPr>
          <p:cNvPr id="52" name="Text Placeholder 36">
            <a:extLst>
              <a:ext uri="{FF2B5EF4-FFF2-40B4-BE49-F238E27FC236}">
                <a16:creationId xmlns:a16="http://schemas.microsoft.com/office/drawing/2014/main" id="{4F92DAEE-697F-474E-812B-5D270D020B22}"/>
              </a:ext>
            </a:extLst>
          </p:cNvPr>
          <p:cNvSpPr>
            <a:spLocks noGrp="1"/>
          </p:cNvSpPr>
          <p:nvPr>
            <p:ph type="body" sz="quarter" idx="48" hasCustomPrompt="1"/>
          </p:nvPr>
        </p:nvSpPr>
        <p:spPr>
          <a:xfrm>
            <a:off x="4554418" y="3673231"/>
            <a:ext cx="2782277"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r>
              <a:rPr lang="en-US" dirty="0" err="1"/>
              <a:t>YourTwitterHandle</a:t>
            </a:r>
            <a:endParaRPr lang="en-US" dirty="0"/>
          </a:p>
        </p:txBody>
      </p:sp>
      <p:sp>
        <p:nvSpPr>
          <p:cNvPr id="53" name="Picture Placeholder 58">
            <a:extLst>
              <a:ext uri="{FF2B5EF4-FFF2-40B4-BE49-F238E27FC236}">
                <a16:creationId xmlns:a16="http://schemas.microsoft.com/office/drawing/2014/main" id="{D638D113-64A6-664C-8BF9-6EE66EDC28F0}"/>
              </a:ext>
            </a:extLst>
          </p:cNvPr>
          <p:cNvSpPr>
            <a:spLocks noGrp="1"/>
          </p:cNvSpPr>
          <p:nvPr>
            <p:ph type="pic" sz="quarter" idx="49" hasCustomPrompt="1"/>
          </p:nvPr>
        </p:nvSpPr>
        <p:spPr>
          <a:xfrm>
            <a:off x="4316049" y="621323"/>
            <a:ext cx="2133600" cy="2133600"/>
          </a:xfrm>
          <a:prstGeom prst="ellipse">
            <a:avLst/>
          </a:prstGeom>
          <a:noFill/>
        </p:spPr>
        <p:txBody>
          <a:bodyPr/>
          <a:lstStyle>
            <a:lvl1pPr marL="0" indent="0" algn="ctr">
              <a:buFontTx/>
              <a:buNone/>
              <a:defRPr sz="1600" b="1"/>
            </a:lvl1pPr>
          </a:lstStyle>
          <a:p>
            <a:r>
              <a:rPr lang="en-US" dirty="0"/>
              <a:t>Insert/Drag Presenter Picture Here</a:t>
            </a:r>
          </a:p>
        </p:txBody>
      </p:sp>
      <p:sp>
        <p:nvSpPr>
          <p:cNvPr id="54" name="TextBox 53">
            <a:extLst>
              <a:ext uri="{FF2B5EF4-FFF2-40B4-BE49-F238E27FC236}">
                <a16:creationId xmlns:a16="http://schemas.microsoft.com/office/drawing/2014/main" id="{E4D8D46A-F51B-8247-9EC8-D2C2DD59817D}"/>
              </a:ext>
            </a:extLst>
          </p:cNvPr>
          <p:cNvSpPr txBox="1"/>
          <p:nvPr userDrawn="1"/>
        </p:nvSpPr>
        <p:spPr>
          <a:xfrm>
            <a:off x="4573955" y="4262201"/>
            <a:ext cx="2743200" cy="307777"/>
          </a:xfrm>
          <a:prstGeom prst="rect">
            <a:avLst/>
          </a:prstGeom>
          <a:noFill/>
        </p:spPr>
        <p:txBody>
          <a:bodyPr wrap="square" rtlCol="0">
            <a:spAutoFit/>
          </a:bodyPr>
          <a:lstStyle/>
          <a:p>
            <a:pPr algn="l"/>
            <a:r>
              <a:rPr lang="en-US" sz="1400" b="1" dirty="0">
                <a:solidFill>
                  <a:schemeClr val="bg1"/>
                </a:solidFill>
              </a:rPr>
              <a:t>TITLE</a:t>
            </a:r>
          </a:p>
        </p:txBody>
      </p:sp>
      <p:sp>
        <p:nvSpPr>
          <p:cNvPr id="55" name="Text Placeholder 36">
            <a:extLst>
              <a:ext uri="{FF2B5EF4-FFF2-40B4-BE49-F238E27FC236}">
                <a16:creationId xmlns:a16="http://schemas.microsoft.com/office/drawing/2014/main" id="{42ED4437-8F7D-5C49-9C5E-9BFCE8678667}"/>
              </a:ext>
            </a:extLst>
          </p:cNvPr>
          <p:cNvSpPr>
            <a:spLocks noGrp="1"/>
          </p:cNvSpPr>
          <p:nvPr>
            <p:ph type="body" sz="quarter" idx="50" hasCustomPrompt="1"/>
          </p:nvPr>
        </p:nvSpPr>
        <p:spPr>
          <a:xfrm>
            <a:off x="4563655" y="4480169"/>
            <a:ext cx="2812118"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Your Job Title</a:t>
            </a:r>
          </a:p>
        </p:txBody>
      </p:sp>
      <p:sp>
        <p:nvSpPr>
          <p:cNvPr id="57" name="Text Placeholder 36">
            <a:extLst>
              <a:ext uri="{FF2B5EF4-FFF2-40B4-BE49-F238E27FC236}">
                <a16:creationId xmlns:a16="http://schemas.microsoft.com/office/drawing/2014/main" id="{F6D553A2-FE0D-D142-A826-B638499BCE56}"/>
              </a:ext>
            </a:extLst>
          </p:cNvPr>
          <p:cNvSpPr>
            <a:spLocks noGrp="1"/>
          </p:cNvSpPr>
          <p:nvPr>
            <p:ph type="body" sz="quarter" idx="51" hasCustomPrompt="1"/>
          </p:nvPr>
        </p:nvSpPr>
        <p:spPr>
          <a:xfrm>
            <a:off x="4558325" y="3241430"/>
            <a:ext cx="2778370" cy="457200"/>
          </a:xfrm>
          <a:prstGeom prst="rect">
            <a:avLst/>
          </a:prstGeom>
        </p:spPr>
        <p:txBody>
          <a:bodyPr/>
          <a:lstStyle>
            <a:lvl1pPr marL="0" indent="0" algn="l">
              <a:lnSpc>
                <a:spcPct val="100000"/>
              </a:lnSpc>
              <a:buFontTx/>
              <a:buNone/>
              <a:defRPr sz="2400" b="1">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Lastname</a:t>
            </a:r>
            <a:endParaRPr lang="en-US" dirty="0"/>
          </a:p>
        </p:txBody>
      </p:sp>
      <p:sp>
        <p:nvSpPr>
          <p:cNvPr id="64" name="TextBox 63">
            <a:extLst>
              <a:ext uri="{FF2B5EF4-FFF2-40B4-BE49-F238E27FC236}">
                <a16:creationId xmlns:a16="http://schemas.microsoft.com/office/drawing/2014/main" id="{C50CDE73-F52E-D641-B8C5-0F1C5E9E606A}"/>
              </a:ext>
            </a:extLst>
          </p:cNvPr>
          <p:cNvSpPr txBox="1"/>
          <p:nvPr userDrawn="1"/>
        </p:nvSpPr>
        <p:spPr>
          <a:xfrm>
            <a:off x="4573955" y="5041469"/>
            <a:ext cx="2743200" cy="307777"/>
          </a:xfrm>
          <a:prstGeom prst="rect">
            <a:avLst/>
          </a:prstGeom>
          <a:noFill/>
        </p:spPr>
        <p:txBody>
          <a:bodyPr wrap="square" rtlCol="0">
            <a:spAutoFit/>
          </a:bodyPr>
          <a:lstStyle/>
          <a:p>
            <a:pPr algn="l"/>
            <a:r>
              <a:rPr lang="en-US" sz="1400" b="1" dirty="0">
                <a:solidFill>
                  <a:schemeClr val="bg1"/>
                </a:solidFill>
              </a:rPr>
              <a:t>HOMETOWN</a:t>
            </a:r>
          </a:p>
        </p:txBody>
      </p:sp>
      <p:sp>
        <p:nvSpPr>
          <p:cNvPr id="67" name="Text Placeholder 36">
            <a:extLst>
              <a:ext uri="{FF2B5EF4-FFF2-40B4-BE49-F238E27FC236}">
                <a16:creationId xmlns:a16="http://schemas.microsoft.com/office/drawing/2014/main" id="{AE874FB1-F240-104C-B476-1E7C7CCA8069}"/>
              </a:ext>
            </a:extLst>
          </p:cNvPr>
          <p:cNvSpPr>
            <a:spLocks noGrp="1"/>
          </p:cNvSpPr>
          <p:nvPr>
            <p:ph type="body" sz="quarter" idx="53" hasCustomPrompt="1"/>
          </p:nvPr>
        </p:nvSpPr>
        <p:spPr>
          <a:xfrm>
            <a:off x="4563655" y="5259437"/>
            <a:ext cx="2812118"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City, State</a:t>
            </a:r>
          </a:p>
        </p:txBody>
      </p:sp>
      <p:sp>
        <p:nvSpPr>
          <p:cNvPr id="73" name="Text Placeholder 36">
            <a:extLst>
              <a:ext uri="{FF2B5EF4-FFF2-40B4-BE49-F238E27FC236}">
                <a16:creationId xmlns:a16="http://schemas.microsoft.com/office/drawing/2014/main" id="{29AD925F-FE8A-C74C-892F-1B6D2EEDAAE6}"/>
              </a:ext>
            </a:extLst>
          </p:cNvPr>
          <p:cNvSpPr>
            <a:spLocks noGrp="1"/>
          </p:cNvSpPr>
          <p:nvPr>
            <p:ph type="body" sz="quarter" idx="54" hasCustomPrompt="1"/>
          </p:nvPr>
        </p:nvSpPr>
        <p:spPr>
          <a:xfrm>
            <a:off x="8153400" y="2907323"/>
            <a:ext cx="2786185" cy="457200"/>
          </a:xfrm>
          <a:prstGeom prst="rect">
            <a:avLst/>
          </a:prstGeom>
        </p:spPr>
        <p:txBody>
          <a:bodyPr/>
          <a:lstStyle>
            <a:lvl1pPr marL="0" indent="0" algn="l">
              <a:lnSpc>
                <a:spcPct val="100000"/>
              </a:lnSpc>
              <a:buFontTx/>
              <a:buNone/>
              <a:defRPr sz="2400" b="1">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Firstname</a:t>
            </a:r>
            <a:endParaRPr lang="en-US" dirty="0"/>
          </a:p>
        </p:txBody>
      </p:sp>
      <p:sp>
        <p:nvSpPr>
          <p:cNvPr id="76" name="Text Placeholder 36">
            <a:extLst>
              <a:ext uri="{FF2B5EF4-FFF2-40B4-BE49-F238E27FC236}">
                <a16:creationId xmlns:a16="http://schemas.microsoft.com/office/drawing/2014/main" id="{71AE84CD-F896-A84C-BACD-4C30B17301DB}"/>
              </a:ext>
            </a:extLst>
          </p:cNvPr>
          <p:cNvSpPr>
            <a:spLocks noGrp="1"/>
          </p:cNvSpPr>
          <p:nvPr>
            <p:ph type="body" sz="quarter" idx="55" hasCustomPrompt="1"/>
          </p:nvPr>
        </p:nvSpPr>
        <p:spPr>
          <a:xfrm>
            <a:off x="8149494" y="3673231"/>
            <a:ext cx="2782277"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r>
              <a:rPr lang="en-US" dirty="0" err="1"/>
              <a:t>YourTwitterHandle</a:t>
            </a:r>
            <a:endParaRPr lang="en-US" dirty="0"/>
          </a:p>
        </p:txBody>
      </p:sp>
      <p:sp>
        <p:nvSpPr>
          <p:cNvPr id="87" name="Picture Placeholder 58">
            <a:extLst>
              <a:ext uri="{FF2B5EF4-FFF2-40B4-BE49-F238E27FC236}">
                <a16:creationId xmlns:a16="http://schemas.microsoft.com/office/drawing/2014/main" id="{FC2E7179-519B-9041-9E7F-E4FA3D5D2961}"/>
              </a:ext>
            </a:extLst>
          </p:cNvPr>
          <p:cNvSpPr>
            <a:spLocks noGrp="1"/>
          </p:cNvSpPr>
          <p:nvPr>
            <p:ph type="pic" sz="quarter" idx="56" hasCustomPrompt="1"/>
          </p:nvPr>
        </p:nvSpPr>
        <p:spPr>
          <a:xfrm>
            <a:off x="7911125" y="621323"/>
            <a:ext cx="2133600" cy="2133600"/>
          </a:xfrm>
          <a:prstGeom prst="ellipse">
            <a:avLst/>
          </a:prstGeom>
          <a:noFill/>
        </p:spPr>
        <p:txBody>
          <a:bodyPr/>
          <a:lstStyle>
            <a:lvl1pPr marL="0" indent="0" algn="ctr">
              <a:buFontTx/>
              <a:buNone/>
              <a:defRPr sz="1600" b="1"/>
            </a:lvl1pPr>
          </a:lstStyle>
          <a:p>
            <a:r>
              <a:rPr lang="en-US" dirty="0"/>
              <a:t>Insert/Drag Presenter Picture Here</a:t>
            </a:r>
          </a:p>
        </p:txBody>
      </p:sp>
      <p:sp>
        <p:nvSpPr>
          <p:cNvPr id="88" name="TextBox 87">
            <a:extLst>
              <a:ext uri="{FF2B5EF4-FFF2-40B4-BE49-F238E27FC236}">
                <a16:creationId xmlns:a16="http://schemas.microsoft.com/office/drawing/2014/main" id="{94178B21-A4A6-1248-9422-B1140FF7C06D}"/>
              </a:ext>
            </a:extLst>
          </p:cNvPr>
          <p:cNvSpPr txBox="1"/>
          <p:nvPr userDrawn="1"/>
        </p:nvSpPr>
        <p:spPr>
          <a:xfrm>
            <a:off x="8169031" y="4262201"/>
            <a:ext cx="2743200" cy="307777"/>
          </a:xfrm>
          <a:prstGeom prst="rect">
            <a:avLst/>
          </a:prstGeom>
          <a:noFill/>
        </p:spPr>
        <p:txBody>
          <a:bodyPr wrap="square" rtlCol="0">
            <a:spAutoFit/>
          </a:bodyPr>
          <a:lstStyle/>
          <a:p>
            <a:pPr algn="l"/>
            <a:r>
              <a:rPr lang="en-US" sz="1400" b="1" dirty="0">
                <a:solidFill>
                  <a:schemeClr val="bg1"/>
                </a:solidFill>
              </a:rPr>
              <a:t>TITLE</a:t>
            </a:r>
          </a:p>
        </p:txBody>
      </p:sp>
      <p:sp>
        <p:nvSpPr>
          <p:cNvPr id="89" name="Text Placeholder 36">
            <a:extLst>
              <a:ext uri="{FF2B5EF4-FFF2-40B4-BE49-F238E27FC236}">
                <a16:creationId xmlns:a16="http://schemas.microsoft.com/office/drawing/2014/main" id="{D256199B-1E38-8D40-B9A9-C93E6AD9E2C3}"/>
              </a:ext>
            </a:extLst>
          </p:cNvPr>
          <p:cNvSpPr>
            <a:spLocks noGrp="1"/>
          </p:cNvSpPr>
          <p:nvPr>
            <p:ph type="body" sz="quarter" idx="57" hasCustomPrompt="1"/>
          </p:nvPr>
        </p:nvSpPr>
        <p:spPr>
          <a:xfrm>
            <a:off x="8158731" y="4480169"/>
            <a:ext cx="2812118"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Your Job Title</a:t>
            </a:r>
          </a:p>
        </p:txBody>
      </p:sp>
      <p:sp>
        <p:nvSpPr>
          <p:cNvPr id="90" name="Text Placeholder 36">
            <a:extLst>
              <a:ext uri="{FF2B5EF4-FFF2-40B4-BE49-F238E27FC236}">
                <a16:creationId xmlns:a16="http://schemas.microsoft.com/office/drawing/2014/main" id="{3E161C2B-1F91-8C4F-BD15-C9B33C9571CD}"/>
              </a:ext>
            </a:extLst>
          </p:cNvPr>
          <p:cNvSpPr>
            <a:spLocks noGrp="1"/>
          </p:cNvSpPr>
          <p:nvPr>
            <p:ph type="body" sz="quarter" idx="58" hasCustomPrompt="1"/>
          </p:nvPr>
        </p:nvSpPr>
        <p:spPr>
          <a:xfrm>
            <a:off x="8153401" y="3241430"/>
            <a:ext cx="2778370" cy="457200"/>
          </a:xfrm>
          <a:prstGeom prst="rect">
            <a:avLst/>
          </a:prstGeom>
        </p:spPr>
        <p:txBody>
          <a:bodyPr/>
          <a:lstStyle>
            <a:lvl1pPr marL="0" indent="0" algn="l">
              <a:lnSpc>
                <a:spcPct val="100000"/>
              </a:lnSpc>
              <a:buFontTx/>
              <a:buNone/>
              <a:defRPr sz="2400" b="1">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err="1"/>
              <a:t>Lastname</a:t>
            </a:r>
            <a:endParaRPr lang="en-US" dirty="0"/>
          </a:p>
        </p:txBody>
      </p:sp>
      <p:sp>
        <p:nvSpPr>
          <p:cNvPr id="93" name="TextBox 92">
            <a:extLst>
              <a:ext uri="{FF2B5EF4-FFF2-40B4-BE49-F238E27FC236}">
                <a16:creationId xmlns:a16="http://schemas.microsoft.com/office/drawing/2014/main" id="{64C0A8F4-74E6-124A-8ADE-A820FFD73EC6}"/>
              </a:ext>
            </a:extLst>
          </p:cNvPr>
          <p:cNvSpPr txBox="1"/>
          <p:nvPr userDrawn="1"/>
        </p:nvSpPr>
        <p:spPr>
          <a:xfrm>
            <a:off x="8169031" y="5041469"/>
            <a:ext cx="2743200" cy="307777"/>
          </a:xfrm>
          <a:prstGeom prst="rect">
            <a:avLst/>
          </a:prstGeom>
          <a:noFill/>
        </p:spPr>
        <p:txBody>
          <a:bodyPr wrap="square" rtlCol="0">
            <a:spAutoFit/>
          </a:bodyPr>
          <a:lstStyle/>
          <a:p>
            <a:pPr algn="l"/>
            <a:r>
              <a:rPr lang="en-US" sz="1400" b="1" dirty="0">
                <a:solidFill>
                  <a:schemeClr val="bg1"/>
                </a:solidFill>
              </a:rPr>
              <a:t>HOMETOWN</a:t>
            </a:r>
          </a:p>
        </p:txBody>
      </p:sp>
      <p:sp>
        <p:nvSpPr>
          <p:cNvPr id="94" name="Text Placeholder 36">
            <a:extLst>
              <a:ext uri="{FF2B5EF4-FFF2-40B4-BE49-F238E27FC236}">
                <a16:creationId xmlns:a16="http://schemas.microsoft.com/office/drawing/2014/main" id="{2EEB75C3-9C0A-4B43-96FE-73EAC2C4DD6D}"/>
              </a:ext>
            </a:extLst>
          </p:cNvPr>
          <p:cNvSpPr>
            <a:spLocks noGrp="1"/>
          </p:cNvSpPr>
          <p:nvPr>
            <p:ph type="body" sz="quarter" idx="60" hasCustomPrompt="1"/>
          </p:nvPr>
        </p:nvSpPr>
        <p:spPr>
          <a:xfrm>
            <a:off x="8158731" y="5259437"/>
            <a:ext cx="2812118" cy="368595"/>
          </a:xfrm>
          <a:prstGeom prst="rect">
            <a:avLst/>
          </a:prstGeom>
        </p:spPr>
        <p:txBody>
          <a:bodyPr/>
          <a:lstStyle>
            <a:lvl1pPr marL="0" indent="0" algn="l">
              <a:lnSpc>
                <a:spcPct val="100000"/>
              </a:lnSpc>
              <a:buFontTx/>
              <a:buNone/>
              <a:defRPr sz="1600" b="0">
                <a:solidFill>
                  <a:schemeClr val="accent5"/>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City, State</a:t>
            </a:r>
          </a:p>
        </p:txBody>
      </p:sp>
      <p:sp>
        <p:nvSpPr>
          <p:cNvPr id="36" name="Rectangle 35">
            <a:extLst>
              <a:ext uri="{FF2B5EF4-FFF2-40B4-BE49-F238E27FC236}">
                <a16:creationId xmlns:a16="http://schemas.microsoft.com/office/drawing/2014/main" id="{1CB9994F-B94E-EC4D-806A-C518B45A6A1C}"/>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38" name="Picture 37">
            <a:extLst>
              <a:ext uri="{FF2B5EF4-FFF2-40B4-BE49-F238E27FC236}">
                <a16:creationId xmlns:a16="http://schemas.microsoft.com/office/drawing/2014/main" id="{7D192CB4-70E7-1043-A442-F67143E10E0B}"/>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28" name="Picture 27">
            <a:extLst>
              <a:ext uri="{FF2B5EF4-FFF2-40B4-BE49-F238E27FC236}">
                <a16:creationId xmlns:a16="http://schemas.microsoft.com/office/drawing/2014/main" id="{9D10E917-DA38-2942-9E76-183A66550F2F}"/>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75227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2" name="Text Placeholder 16">
            <a:extLst>
              <a:ext uri="{FF2B5EF4-FFF2-40B4-BE49-F238E27FC236}">
                <a16:creationId xmlns:a16="http://schemas.microsoft.com/office/drawing/2014/main" id="{6265C845-369B-E448-B029-1E907922AD06}"/>
              </a:ext>
            </a:extLst>
          </p:cNvPr>
          <p:cNvSpPr>
            <a:spLocks noGrp="1"/>
          </p:cNvSpPr>
          <p:nvPr>
            <p:ph type="body" sz="quarter" idx="10" hasCustomPrompt="1"/>
          </p:nvPr>
        </p:nvSpPr>
        <p:spPr>
          <a:xfrm>
            <a:off x="2133600" y="1554862"/>
            <a:ext cx="7315200" cy="1524000"/>
          </a:xfrm>
          <a:prstGeom prst="rect">
            <a:avLst/>
          </a:prstGeom>
        </p:spPr>
        <p:txBody>
          <a:bodyPr/>
          <a:lstStyle>
            <a:lvl1pPr marL="0" indent="0">
              <a:buFontTx/>
              <a:buNone/>
              <a:defRPr sz="4000" b="1"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SLIDE DIVIDER TITLE</a:t>
            </a:r>
          </a:p>
        </p:txBody>
      </p:sp>
      <p:sp>
        <p:nvSpPr>
          <p:cNvPr id="23" name="Text Placeholder 19">
            <a:extLst>
              <a:ext uri="{FF2B5EF4-FFF2-40B4-BE49-F238E27FC236}">
                <a16:creationId xmlns:a16="http://schemas.microsoft.com/office/drawing/2014/main" id="{B1F7A11F-92C0-4246-989B-C37DDDB83FC1}"/>
              </a:ext>
            </a:extLst>
          </p:cNvPr>
          <p:cNvSpPr>
            <a:spLocks noGrp="1"/>
          </p:cNvSpPr>
          <p:nvPr>
            <p:ph type="body" sz="quarter" idx="11" hasCustomPrompt="1"/>
          </p:nvPr>
        </p:nvSpPr>
        <p:spPr>
          <a:xfrm>
            <a:off x="2114550" y="3307462"/>
            <a:ext cx="7315200" cy="859935"/>
          </a:xfrm>
          <a:prstGeom prst="rect">
            <a:avLst/>
          </a:prstGeom>
        </p:spPr>
        <p:txBody>
          <a:bodyPr/>
          <a:lstStyle>
            <a:lvl1pPr marL="0" indent="0">
              <a:buFontTx/>
              <a:buNone/>
              <a:defRPr sz="2400" b="1" i="0" cap="none"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Subtitle</a:t>
            </a:r>
          </a:p>
        </p:txBody>
      </p:sp>
      <p:sp>
        <p:nvSpPr>
          <p:cNvPr id="16" name="Rectangle 15">
            <a:extLst>
              <a:ext uri="{FF2B5EF4-FFF2-40B4-BE49-F238E27FC236}">
                <a16:creationId xmlns:a16="http://schemas.microsoft.com/office/drawing/2014/main" id="{07600C80-6E0C-AE40-AF98-5AAA85CF7F3D}"/>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8" name="Picture 17">
            <a:extLst>
              <a:ext uri="{FF2B5EF4-FFF2-40B4-BE49-F238E27FC236}">
                <a16:creationId xmlns:a16="http://schemas.microsoft.com/office/drawing/2014/main" id="{2ECAC9BB-2358-8247-97AA-E10EBCF8B98D}"/>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6" name="Picture 5">
            <a:extLst>
              <a:ext uri="{FF2B5EF4-FFF2-40B4-BE49-F238E27FC236}">
                <a16:creationId xmlns:a16="http://schemas.microsoft.com/office/drawing/2014/main" id="{67A2523D-88FE-574F-8CCC-8F5B13522AE5}"/>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93395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4" name="Text Placeholder 16">
            <a:extLst>
              <a:ext uri="{FF2B5EF4-FFF2-40B4-BE49-F238E27FC236}">
                <a16:creationId xmlns:a16="http://schemas.microsoft.com/office/drawing/2014/main" id="{E145C52F-3579-334E-A0E5-D5BD7E7614BE}"/>
              </a:ext>
            </a:extLst>
          </p:cNvPr>
          <p:cNvSpPr>
            <a:spLocks noGrp="1"/>
          </p:cNvSpPr>
          <p:nvPr>
            <p:ph type="body" sz="quarter" idx="10" hasCustomPrompt="1"/>
          </p:nvPr>
        </p:nvSpPr>
        <p:spPr>
          <a:xfrm>
            <a:off x="2133600" y="1554862"/>
            <a:ext cx="7315200" cy="1524000"/>
          </a:xfrm>
          <a:prstGeom prst="rect">
            <a:avLst/>
          </a:prstGeom>
        </p:spPr>
        <p:txBody>
          <a:bodyPr/>
          <a:lstStyle>
            <a:lvl1pPr marL="0" indent="0">
              <a:buFontTx/>
              <a:buNone/>
              <a:defRPr sz="4000" b="1"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SLIDE DIVIDER TITLE</a:t>
            </a:r>
          </a:p>
        </p:txBody>
      </p:sp>
      <p:sp>
        <p:nvSpPr>
          <p:cNvPr id="25" name="Text Placeholder 19">
            <a:extLst>
              <a:ext uri="{FF2B5EF4-FFF2-40B4-BE49-F238E27FC236}">
                <a16:creationId xmlns:a16="http://schemas.microsoft.com/office/drawing/2014/main" id="{544DA4D9-B993-A640-90E7-CE19070D0A55}"/>
              </a:ext>
            </a:extLst>
          </p:cNvPr>
          <p:cNvSpPr>
            <a:spLocks noGrp="1"/>
          </p:cNvSpPr>
          <p:nvPr>
            <p:ph type="body" sz="quarter" idx="11" hasCustomPrompt="1"/>
          </p:nvPr>
        </p:nvSpPr>
        <p:spPr>
          <a:xfrm>
            <a:off x="2114550" y="3307462"/>
            <a:ext cx="7315200" cy="859935"/>
          </a:xfrm>
          <a:prstGeom prst="rect">
            <a:avLst/>
          </a:prstGeom>
        </p:spPr>
        <p:txBody>
          <a:bodyPr/>
          <a:lstStyle>
            <a:lvl1pPr marL="0" indent="0">
              <a:buFontTx/>
              <a:buNone/>
              <a:defRPr sz="2400" b="1" i="0" cap="none"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Subtitle</a:t>
            </a:r>
          </a:p>
        </p:txBody>
      </p:sp>
      <p:sp>
        <p:nvSpPr>
          <p:cNvPr id="16" name="Rectangle 15">
            <a:extLst>
              <a:ext uri="{FF2B5EF4-FFF2-40B4-BE49-F238E27FC236}">
                <a16:creationId xmlns:a16="http://schemas.microsoft.com/office/drawing/2014/main" id="{C3C353D0-12F9-1B44-BD55-D0A94F50EAAE}"/>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14182B2D-1ED9-9B4C-8FF2-655162FFDA4F}"/>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6" name="Picture 5">
            <a:extLst>
              <a:ext uri="{FF2B5EF4-FFF2-40B4-BE49-F238E27FC236}">
                <a16:creationId xmlns:a16="http://schemas.microsoft.com/office/drawing/2014/main" id="{30BEE5FD-5144-A94C-9BB2-D7B454E4556F}"/>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93633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432677B9-63D4-D142-8162-B3BD0F8504BB}"/>
              </a:ext>
            </a:extLst>
          </p:cNvPr>
          <p:cNvSpPr>
            <a:spLocks noGrp="1"/>
          </p:cNvSpPr>
          <p:nvPr>
            <p:ph type="pic" sz="quarter" idx="10" hasCustomPrompt="1"/>
          </p:nvPr>
        </p:nvSpPr>
        <p:spPr>
          <a:xfrm>
            <a:off x="6272823" y="-10160"/>
            <a:ext cx="5919177" cy="6600508"/>
          </a:xfrm>
          <a:custGeom>
            <a:avLst/>
            <a:gdLst>
              <a:gd name="connsiteX0" fmla="*/ 0 w 5105400"/>
              <a:gd name="connsiteY0" fmla="*/ 0 h 6580188"/>
              <a:gd name="connsiteX1" fmla="*/ 5105400 w 5105400"/>
              <a:gd name="connsiteY1" fmla="*/ 0 h 6580188"/>
              <a:gd name="connsiteX2" fmla="*/ 5105400 w 5105400"/>
              <a:gd name="connsiteY2" fmla="*/ 6580188 h 6580188"/>
              <a:gd name="connsiteX3" fmla="*/ 0 w 5105400"/>
              <a:gd name="connsiteY3" fmla="*/ 6580188 h 6580188"/>
              <a:gd name="connsiteX4" fmla="*/ 0 w 5105400"/>
              <a:gd name="connsiteY4" fmla="*/ 0 h 6580188"/>
              <a:gd name="connsiteX0" fmla="*/ 2021840 w 5105400"/>
              <a:gd name="connsiteY0" fmla="*/ 0 h 6580188"/>
              <a:gd name="connsiteX1" fmla="*/ 5105400 w 5105400"/>
              <a:gd name="connsiteY1" fmla="*/ 0 h 6580188"/>
              <a:gd name="connsiteX2" fmla="*/ 5105400 w 5105400"/>
              <a:gd name="connsiteY2" fmla="*/ 6580188 h 6580188"/>
              <a:gd name="connsiteX3" fmla="*/ 0 w 5105400"/>
              <a:gd name="connsiteY3" fmla="*/ 6580188 h 6580188"/>
              <a:gd name="connsiteX4" fmla="*/ 2021840 w 5105400"/>
              <a:gd name="connsiteY4" fmla="*/ 0 h 6580188"/>
              <a:gd name="connsiteX0" fmla="*/ 2103120 w 5186680"/>
              <a:gd name="connsiteY0" fmla="*/ 0 h 6600508"/>
              <a:gd name="connsiteX1" fmla="*/ 5186680 w 5186680"/>
              <a:gd name="connsiteY1" fmla="*/ 0 h 6600508"/>
              <a:gd name="connsiteX2" fmla="*/ 5186680 w 5186680"/>
              <a:gd name="connsiteY2" fmla="*/ 6580188 h 6600508"/>
              <a:gd name="connsiteX3" fmla="*/ 0 w 5186680"/>
              <a:gd name="connsiteY3" fmla="*/ 6600508 h 6600508"/>
              <a:gd name="connsiteX4" fmla="*/ 2103120 w 5186680"/>
              <a:gd name="connsiteY4" fmla="*/ 0 h 6600508"/>
              <a:gd name="connsiteX0" fmla="*/ 2113280 w 5196840"/>
              <a:gd name="connsiteY0" fmla="*/ 0 h 6580188"/>
              <a:gd name="connsiteX1" fmla="*/ 5196840 w 5196840"/>
              <a:gd name="connsiteY1" fmla="*/ 0 h 6580188"/>
              <a:gd name="connsiteX2" fmla="*/ 5196840 w 5196840"/>
              <a:gd name="connsiteY2" fmla="*/ 6580188 h 6580188"/>
              <a:gd name="connsiteX3" fmla="*/ 0 w 5196840"/>
              <a:gd name="connsiteY3" fmla="*/ 6580188 h 6580188"/>
              <a:gd name="connsiteX4" fmla="*/ 2113280 w 5196840"/>
              <a:gd name="connsiteY4" fmla="*/ 0 h 6580188"/>
              <a:gd name="connsiteX0" fmla="*/ 2113280 w 5908040"/>
              <a:gd name="connsiteY0" fmla="*/ 10160 h 6590348"/>
              <a:gd name="connsiteX1" fmla="*/ 5908040 w 5908040"/>
              <a:gd name="connsiteY1" fmla="*/ 0 h 6590348"/>
              <a:gd name="connsiteX2" fmla="*/ 5196840 w 5908040"/>
              <a:gd name="connsiteY2" fmla="*/ 6590348 h 6590348"/>
              <a:gd name="connsiteX3" fmla="*/ 0 w 5908040"/>
              <a:gd name="connsiteY3" fmla="*/ 6590348 h 6590348"/>
              <a:gd name="connsiteX4" fmla="*/ 2113280 w 5908040"/>
              <a:gd name="connsiteY4" fmla="*/ 10160 h 6590348"/>
              <a:gd name="connsiteX0" fmla="*/ 2113280 w 5908040"/>
              <a:gd name="connsiteY0" fmla="*/ 20320 h 6600508"/>
              <a:gd name="connsiteX1" fmla="*/ 5908040 w 5908040"/>
              <a:gd name="connsiteY1" fmla="*/ 0 h 6600508"/>
              <a:gd name="connsiteX2" fmla="*/ 5196840 w 5908040"/>
              <a:gd name="connsiteY2" fmla="*/ 6600508 h 6600508"/>
              <a:gd name="connsiteX3" fmla="*/ 0 w 5908040"/>
              <a:gd name="connsiteY3" fmla="*/ 6600508 h 6600508"/>
              <a:gd name="connsiteX4" fmla="*/ 2113280 w 5908040"/>
              <a:gd name="connsiteY4" fmla="*/ 20320 h 6600508"/>
              <a:gd name="connsiteX0" fmla="*/ 2113280 w 5918200"/>
              <a:gd name="connsiteY0" fmla="*/ 20320 h 6610668"/>
              <a:gd name="connsiteX1" fmla="*/ 5908040 w 5918200"/>
              <a:gd name="connsiteY1" fmla="*/ 0 h 6610668"/>
              <a:gd name="connsiteX2" fmla="*/ 5918200 w 5918200"/>
              <a:gd name="connsiteY2" fmla="*/ 6610668 h 6610668"/>
              <a:gd name="connsiteX3" fmla="*/ 0 w 5918200"/>
              <a:gd name="connsiteY3" fmla="*/ 6600508 h 6610668"/>
              <a:gd name="connsiteX4" fmla="*/ 2113280 w 5918200"/>
              <a:gd name="connsiteY4" fmla="*/ 20320 h 6610668"/>
              <a:gd name="connsiteX0" fmla="*/ 2113280 w 5919177"/>
              <a:gd name="connsiteY0" fmla="*/ 10160 h 6600508"/>
              <a:gd name="connsiteX1" fmla="*/ 5918200 w 5919177"/>
              <a:gd name="connsiteY1" fmla="*/ 0 h 6600508"/>
              <a:gd name="connsiteX2" fmla="*/ 5918200 w 5919177"/>
              <a:gd name="connsiteY2" fmla="*/ 6600508 h 6600508"/>
              <a:gd name="connsiteX3" fmla="*/ 0 w 5919177"/>
              <a:gd name="connsiteY3" fmla="*/ 6590348 h 6600508"/>
              <a:gd name="connsiteX4" fmla="*/ 2113280 w 5919177"/>
              <a:gd name="connsiteY4" fmla="*/ 10160 h 6600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9177" h="6600508">
                <a:moveTo>
                  <a:pt x="2113280" y="10160"/>
                </a:moveTo>
                <a:lnTo>
                  <a:pt x="5918200" y="0"/>
                </a:lnTo>
                <a:cubicBezTo>
                  <a:pt x="5921587" y="2203556"/>
                  <a:pt x="5914813" y="4396952"/>
                  <a:pt x="5918200" y="6600508"/>
                </a:cubicBezTo>
                <a:lnTo>
                  <a:pt x="0" y="6590348"/>
                </a:lnTo>
                <a:lnTo>
                  <a:pt x="2113280" y="10160"/>
                </a:lnTo>
                <a:close/>
              </a:path>
            </a:pathLst>
          </a:custGeom>
        </p:spPr>
        <p:txBody>
          <a:bodyPr anchor="ctr"/>
          <a:lstStyle>
            <a:lvl1pPr marL="0" indent="0" algn="ctr">
              <a:buFontTx/>
              <a:buNone/>
              <a:defRPr>
                <a:solidFill>
                  <a:schemeClr val="tx2"/>
                </a:solidFill>
              </a:defRPr>
            </a:lvl1pPr>
          </a:lstStyle>
          <a:p>
            <a:r>
              <a:rPr lang="en-US" dirty="0"/>
              <a:t>Insert/Drag Picture Here</a:t>
            </a:r>
          </a:p>
        </p:txBody>
      </p:sp>
      <p:sp>
        <p:nvSpPr>
          <p:cNvPr id="17" name="Text Placeholder 16">
            <a:extLst>
              <a:ext uri="{FF2B5EF4-FFF2-40B4-BE49-F238E27FC236}">
                <a16:creationId xmlns:a16="http://schemas.microsoft.com/office/drawing/2014/main" id="{29D96347-2A68-1945-8043-04660E254455}"/>
              </a:ext>
            </a:extLst>
          </p:cNvPr>
          <p:cNvSpPr>
            <a:spLocks noGrp="1"/>
          </p:cNvSpPr>
          <p:nvPr>
            <p:ph type="body" sz="quarter" idx="11" hasCustomPrompt="1"/>
          </p:nvPr>
        </p:nvSpPr>
        <p:spPr>
          <a:xfrm>
            <a:off x="951207" y="1192406"/>
            <a:ext cx="5645150" cy="1066800"/>
          </a:xfrm>
          <a:prstGeom prst="rect">
            <a:avLst/>
          </a:prstGeom>
        </p:spPr>
        <p:txBody>
          <a:bodyPr/>
          <a:lstStyle>
            <a:lvl1pPr marL="0" indent="0">
              <a:buFontTx/>
              <a:buNone/>
              <a:defRPr sz="3000" b="1" cap="all" baseline="0">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5" name="Text Placeholder 20">
            <a:extLst>
              <a:ext uri="{FF2B5EF4-FFF2-40B4-BE49-F238E27FC236}">
                <a16:creationId xmlns:a16="http://schemas.microsoft.com/office/drawing/2014/main" id="{8B6B20E9-38DA-7C44-A10C-46294E83F4BE}"/>
              </a:ext>
            </a:extLst>
          </p:cNvPr>
          <p:cNvSpPr>
            <a:spLocks noGrp="1"/>
          </p:cNvSpPr>
          <p:nvPr>
            <p:ph type="body" sz="quarter" idx="14" hasCustomPrompt="1"/>
          </p:nvPr>
        </p:nvSpPr>
        <p:spPr>
          <a:xfrm>
            <a:off x="950694" y="2402846"/>
            <a:ext cx="5670550" cy="2411915"/>
          </a:xfrm>
          <a:prstGeom prst="rect">
            <a:avLst/>
          </a:prstGeom>
        </p:spPr>
        <p:txBody>
          <a:bodyPr/>
          <a:lstStyle>
            <a:lvl1pPr marL="0" indent="0" algn="l">
              <a:buFontTx/>
              <a:buNone/>
              <a:defRPr sz="24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a:t>
            </a:r>
          </a:p>
        </p:txBody>
      </p:sp>
      <p:sp>
        <p:nvSpPr>
          <p:cNvPr id="16" name="Rectangle 15">
            <a:extLst>
              <a:ext uri="{FF2B5EF4-FFF2-40B4-BE49-F238E27FC236}">
                <a16:creationId xmlns:a16="http://schemas.microsoft.com/office/drawing/2014/main" id="{8BC89B24-FF2A-F041-8BC9-00F3CC6120FA}"/>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9" name="Picture 18">
            <a:extLst>
              <a:ext uri="{FF2B5EF4-FFF2-40B4-BE49-F238E27FC236}">
                <a16:creationId xmlns:a16="http://schemas.microsoft.com/office/drawing/2014/main" id="{56A76316-94A4-D247-B460-B92D7E24D578}"/>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7" name="Picture 6">
            <a:extLst>
              <a:ext uri="{FF2B5EF4-FFF2-40B4-BE49-F238E27FC236}">
                <a16:creationId xmlns:a16="http://schemas.microsoft.com/office/drawing/2014/main" id="{E6FBC8D6-85BC-A648-88AB-F28CA812BD4B}"/>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39042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4" name="Picture Placeholder 14">
            <a:extLst>
              <a:ext uri="{FF2B5EF4-FFF2-40B4-BE49-F238E27FC236}">
                <a16:creationId xmlns:a16="http://schemas.microsoft.com/office/drawing/2014/main" id="{887FA4B8-02C1-AB46-A23C-7F820DF33C09}"/>
              </a:ext>
            </a:extLst>
          </p:cNvPr>
          <p:cNvSpPr>
            <a:spLocks noGrp="1"/>
          </p:cNvSpPr>
          <p:nvPr>
            <p:ph type="pic" sz="quarter" idx="10" hasCustomPrompt="1"/>
          </p:nvPr>
        </p:nvSpPr>
        <p:spPr>
          <a:xfrm>
            <a:off x="6272823" y="-10160"/>
            <a:ext cx="5919177" cy="6600508"/>
          </a:xfrm>
          <a:custGeom>
            <a:avLst/>
            <a:gdLst>
              <a:gd name="connsiteX0" fmla="*/ 0 w 5105400"/>
              <a:gd name="connsiteY0" fmla="*/ 0 h 6580188"/>
              <a:gd name="connsiteX1" fmla="*/ 5105400 w 5105400"/>
              <a:gd name="connsiteY1" fmla="*/ 0 h 6580188"/>
              <a:gd name="connsiteX2" fmla="*/ 5105400 w 5105400"/>
              <a:gd name="connsiteY2" fmla="*/ 6580188 h 6580188"/>
              <a:gd name="connsiteX3" fmla="*/ 0 w 5105400"/>
              <a:gd name="connsiteY3" fmla="*/ 6580188 h 6580188"/>
              <a:gd name="connsiteX4" fmla="*/ 0 w 5105400"/>
              <a:gd name="connsiteY4" fmla="*/ 0 h 6580188"/>
              <a:gd name="connsiteX0" fmla="*/ 2021840 w 5105400"/>
              <a:gd name="connsiteY0" fmla="*/ 0 h 6580188"/>
              <a:gd name="connsiteX1" fmla="*/ 5105400 w 5105400"/>
              <a:gd name="connsiteY1" fmla="*/ 0 h 6580188"/>
              <a:gd name="connsiteX2" fmla="*/ 5105400 w 5105400"/>
              <a:gd name="connsiteY2" fmla="*/ 6580188 h 6580188"/>
              <a:gd name="connsiteX3" fmla="*/ 0 w 5105400"/>
              <a:gd name="connsiteY3" fmla="*/ 6580188 h 6580188"/>
              <a:gd name="connsiteX4" fmla="*/ 2021840 w 5105400"/>
              <a:gd name="connsiteY4" fmla="*/ 0 h 6580188"/>
              <a:gd name="connsiteX0" fmla="*/ 2103120 w 5186680"/>
              <a:gd name="connsiteY0" fmla="*/ 0 h 6600508"/>
              <a:gd name="connsiteX1" fmla="*/ 5186680 w 5186680"/>
              <a:gd name="connsiteY1" fmla="*/ 0 h 6600508"/>
              <a:gd name="connsiteX2" fmla="*/ 5186680 w 5186680"/>
              <a:gd name="connsiteY2" fmla="*/ 6580188 h 6600508"/>
              <a:gd name="connsiteX3" fmla="*/ 0 w 5186680"/>
              <a:gd name="connsiteY3" fmla="*/ 6600508 h 6600508"/>
              <a:gd name="connsiteX4" fmla="*/ 2103120 w 5186680"/>
              <a:gd name="connsiteY4" fmla="*/ 0 h 6600508"/>
              <a:gd name="connsiteX0" fmla="*/ 2113280 w 5196840"/>
              <a:gd name="connsiteY0" fmla="*/ 0 h 6580188"/>
              <a:gd name="connsiteX1" fmla="*/ 5196840 w 5196840"/>
              <a:gd name="connsiteY1" fmla="*/ 0 h 6580188"/>
              <a:gd name="connsiteX2" fmla="*/ 5196840 w 5196840"/>
              <a:gd name="connsiteY2" fmla="*/ 6580188 h 6580188"/>
              <a:gd name="connsiteX3" fmla="*/ 0 w 5196840"/>
              <a:gd name="connsiteY3" fmla="*/ 6580188 h 6580188"/>
              <a:gd name="connsiteX4" fmla="*/ 2113280 w 5196840"/>
              <a:gd name="connsiteY4" fmla="*/ 0 h 6580188"/>
              <a:gd name="connsiteX0" fmla="*/ 2113280 w 5908040"/>
              <a:gd name="connsiteY0" fmla="*/ 10160 h 6590348"/>
              <a:gd name="connsiteX1" fmla="*/ 5908040 w 5908040"/>
              <a:gd name="connsiteY1" fmla="*/ 0 h 6590348"/>
              <a:gd name="connsiteX2" fmla="*/ 5196840 w 5908040"/>
              <a:gd name="connsiteY2" fmla="*/ 6590348 h 6590348"/>
              <a:gd name="connsiteX3" fmla="*/ 0 w 5908040"/>
              <a:gd name="connsiteY3" fmla="*/ 6590348 h 6590348"/>
              <a:gd name="connsiteX4" fmla="*/ 2113280 w 5908040"/>
              <a:gd name="connsiteY4" fmla="*/ 10160 h 6590348"/>
              <a:gd name="connsiteX0" fmla="*/ 2113280 w 5908040"/>
              <a:gd name="connsiteY0" fmla="*/ 20320 h 6600508"/>
              <a:gd name="connsiteX1" fmla="*/ 5908040 w 5908040"/>
              <a:gd name="connsiteY1" fmla="*/ 0 h 6600508"/>
              <a:gd name="connsiteX2" fmla="*/ 5196840 w 5908040"/>
              <a:gd name="connsiteY2" fmla="*/ 6600508 h 6600508"/>
              <a:gd name="connsiteX3" fmla="*/ 0 w 5908040"/>
              <a:gd name="connsiteY3" fmla="*/ 6600508 h 6600508"/>
              <a:gd name="connsiteX4" fmla="*/ 2113280 w 5908040"/>
              <a:gd name="connsiteY4" fmla="*/ 20320 h 6600508"/>
              <a:gd name="connsiteX0" fmla="*/ 2113280 w 5918200"/>
              <a:gd name="connsiteY0" fmla="*/ 20320 h 6610668"/>
              <a:gd name="connsiteX1" fmla="*/ 5908040 w 5918200"/>
              <a:gd name="connsiteY1" fmla="*/ 0 h 6610668"/>
              <a:gd name="connsiteX2" fmla="*/ 5918200 w 5918200"/>
              <a:gd name="connsiteY2" fmla="*/ 6610668 h 6610668"/>
              <a:gd name="connsiteX3" fmla="*/ 0 w 5918200"/>
              <a:gd name="connsiteY3" fmla="*/ 6600508 h 6610668"/>
              <a:gd name="connsiteX4" fmla="*/ 2113280 w 5918200"/>
              <a:gd name="connsiteY4" fmla="*/ 20320 h 6610668"/>
              <a:gd name="connsiteX0" fmla="*/ 2113280 w 5919177"/>
              <a:gd name="connsiteY0" fmla="*/ 10160 h 6600508"/>
              <a:gd name="connsiteX1" fmla="*/ 5918200 w 5919177"/>
              <a:gd name="connsiteY1" fmla="*/ 0 h 6600508"/>
              <a:gd name="connsiteX2" fmla="*/ 5918200 w 5919177"/>
              <a:gd name="connsiteY2" fmla="*/ 6600508 h 6600508"/>
              <a:gd name="connsiteX3" fmla="*/ 0 w 5919177"/>
              <a:gd name="connsiteY3" fmla="*/ 6590348 h 6600508"/>
              <a:gd name="connsiteX4" fmla="*/ 2113280 w 5919177"/>
              <a:gd name="connsiteY4" fmla="*/ 10160 h 6600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9177" h="6600508">
                <a:moveTo>
                  <a:pt x="2113280" y="10160"/>
                </a:moveTo>
                <a:lnTo>
                  <a:pt x="5918200" y="0"/>
                </a:lnTo>
                <a:cubicBezTo>
                  <a:pt x="5921587" y="2203556"/>
                  <a:pt x="5914813" y="4396952"/>
                  <a:pt x="5918200" y="6600508"/>
                </a:cubicBezTo>
                <a:lnTo>
                  <a:pt x="0" y="6590348"/>
                </a:lnTo>
                <a:lnTo>
                  <a:pt x="2113280" y="10160"/>
                </a:lnTo>
                <a:close/>
              </a:path>
            </a:pathLst>
          </a:custGeom>
        </p:spPr>
        <p:txBody>
          <a:bodyPr anchor="ctr"/>
          <a:lstStyle>
            <a:lvl1pPr marL="0" indent="0" algn="ctr">
              <a:buFontTx/>
              <a:buNone/>
              <a:defRPr>
                <a:solidFill>
                  <a:schemeClr val="bg1"/>
                </a:solidFill>
              </a:defRPr>
            </a:lvl1pPr>
          </a:lstStyle>
          <a:p>
            <a:r>
              <a:rPr lang="en-US" dirty="0"/>
              <a:t>Insert/Drag Picture Here</a:t>
            </a:r>
          </a:p>
        </p:txBody>
      </p:sp>
      <p:sp>
        <p:nvSpPr>
          <p:cNvPr id="20" name="Text Placeholder 16">
            <a:extLst>
              <a:ext uri="{FF2B5EF4-FFF2-40B4-BE49-F238E27FC236}">
                <a16:creationId xmlns:a16="http://schemas.microsoft.com/office/drawing/2014/main" id="{38DBD32C-715E-9C4B-94CC-15393C465741}"/>
              </a:ext>
            </a:extLst>
          </p:cNvPr>
          <p:cNvSpPr>
            <a:spLocks noGrp="1"/>
          </p:cNvSpPr>
          <p:nvPr>
            <p:ph type="body" sz="quarter" idx="11" hasCustomPrompt="1"/>
          </p:nvPr>
        </p:nvSpPr>
        <p:spPr>
          <a:xfrm>
            <a:off x="951207" y="1192406"/>
            <a:ext cx="5645150" cy="1066800"/>
          </a:xfrm>
          <a:prstGeom prst="rect">
            <a:avLst/>
          </a:prstGeom>
        </p:spPr>
        <p:txBody>
          <a:bodyPr/>
          <a:lstStyle>
            <a:lvl1pPr marL="0" indent="0">
              <a:buFontTx/>
              <a:buNone/>
              <a:defRPr sz="3000" b="1" cap="all" baseline="0">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1" name="Text Placeholder 20">
            <a:extLst>
              <a:ext uri="{FF2B5EF4-FFF2-40B4-BE49-F238E27FC236}">
                <a16:creationId xmlns:a16="http://schemas.microsoft.com/office/drawing/2014/main" id="{0CC0EAE5-5CAB-B748-9DEA-7A15955F35AA}"/>
              </a:ext>
            </a:extLst>
          </p:cNvPr>
          <p:cNvSpPr>
            <a:spLocks noGrp="1"/>
          </p:cNvSpPr>
          <p:nvPr>
            <p:ph type="body" sz="quarter" idx="14" hasCustomPrompt="1"/>
          </p:nvPr>
        </p:nvSpPr>
        <p:spPr>
          <a:xfrm>
            <a:off x="950694" y="2402846"/>
            <a:ext cx="5670550" cy="2411915"/>
          </a:xfrm>
          <a:prstGeom prst="rect">
            <a:avLst/>
          </a:prstGeom>
        </p:spPr>
        <p:txBody>
          <a:bodyPr/>
          <a:lstStyle>
            <a:lvl1pPr marL="0" indent="0" algn="l">
              <a:buFontTx/>
              <a:buNone/>
              <a:defRPr sz="2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a:t>
            </a:r>
          </a:p>
        </p:txBody>
      </p:sp>
      <p:sp>
        <p:nvSpPr>
          <p:cNvPr id="16" name="Rectangle 15">
            <a:extLst>
              <a:ext uri="{FF2B5EF4-FFF2-40B4-BE49-F238E27FC236}">
                <a16:creationId xmlns:a16="http://schemas.microsoft.com/office/drawing/2014/main" id="{7E590836-C09D-A74B-84FB-A66593DEA892}"/>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1D154713-235B-0143-9D19-1680A5FF5A95}"/>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7" name="Picture 6">
            <a:extLst>
              <a:ext uri="{FF2B5EF4-FFF2-40B4-BE49-F238E27FC236}">
                <a16:creationId xmlns:a16="http://schemas.microsoft.com/office/drawing/2014/main" id="{689D2333-FFA6-CE49-8015-3FB483D8C15A}"/>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65989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Slide_Opt 3">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1" name="Picture Placeholder 17">
            <a:extLst>
              <a:ext uri="{FF2B5EF4-FFF2-40B4-BE49-F238E27FC236}">
                <a16:creationId xmlns:a16="http://schemas.microsoft.com/office/drawing/2014/main" id="{E763D7B6-4E57-5B4A-B733-451449DFA425}"/>
              </a:ext>
            </a:extLst>
          </p:cNvPr>
          <p:cNvSpPr>
            <a:spLocks noGrp="1"/>
          </p:cNvSpPr>
          <p:nvPr>
            <p:ph type="pic" sz="quarter" idx="13" hasCustomPrompt="1"/>
          </p:nvPr>
        </p:nvSpPr>
        <p:spPr>
          <a:xfrm>
            <a:off x="0" y="0"/>
            <a:ext cx="5919788" cy="6580188"/>
          </a:xfrm>
          <a:custGeom>
            <a:avLst/>
            <a:gdLst>
              <a:gd name="connsiteX0" fmla="*/ 0 w 5919788"/>
              <a:gd name="connsiteY0" fmla="*/ 0 h 6580188"/>
              <a:gd name="connsiteX1" fmla="*/ 5919788 w 5919788"/>
              <a:gd name="connsiteY1" fmla="*/ 0 h 6580188"/>
              <a:gd name="connsiteX2" fmla="*/ 5919788 w 5919788"/>
              <a:gd name="connsiteY2" fmla="*/ 6580188 h 6580188"/>
              <a:gd name="connsiteX3" fmla="*/ 0 w 5919788"/>
              <a:gd name="connsiteY3" fmla="*/ 6580188 h 6580188"/>
              <a:gd name="connsiteX4" fmla="*/ 0 w 5919788"/>
              <a:gd name="connsiteY4" fmla="*/ 0 h 6580188"/>
              <a:gd name="connsiteX0" fmla="*/ 0 w 5919788"/>
              <a:gd name="connsiteY0" fmla="*/ 0 h 6580188"/>
              <a:gd name="connsiteX1" fmla="*/ 5919788 w 5919788"/>
              <a:gd name="connsiteY1" fmla="*/ 0 h 6580188"/>
              <a:gd name="connsiteX2" fmla="*/ 3816668 w 5919788"/>
              <a:gd name="connsiteY2" fmla="*/ 6580188 h 6580188"/>
              <a:gd name="connsiteX3" fmla="*/ 0 w 5919788"/>
              <a:gd name="connsiteY3" fmla="*/ 6580188 h 6580188"/>
              <a:gd name="connsiteX4" fmla="*/ 0 w 5919788"/>
              <a:gd name="connsiteY4" fmla="*/ 0 h 6580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9788" h="6580188">
                <a:moveTo>
                  <a:pt x="0" y="0"/>
                </a:moveTo>
                <a:lnTo>
                  <a:pt x="5919788" y="0"/>
                </a:lnTo>
                <a:lnTo>
                  <a:pt x="3816668" y="6580188"/>
                </a:lnTo>
                <a:lnTo>
                  <a:pt x="0" y="6580188"/>
                </a:lnTo>
                <a:lnTo>
                  <a:pt x="0" y="0"/>
                </a:lnTo>
                <a:close/>
              </a:path>
            </a:pathLst>
          </a:custGeom>
        </p:spPr>
        <p:txBody>
          <a:bodyPr anchor="ctr"/>
          <a:lstStyle>
            <a:lvl1pPr marL="0" indent="0" algn="ctr">
              <a:buFontTx/>
              <a:buNone/>
              <a:defRPr/>
            </a:lvl1pPr>
          </a:lstStyle>
          <a:p>
            <a:r>
              <a:rPr lang="en-US" dirty="0"/>
              <a:t>Insert/Drag Picture Here</a:t>
            </a:r>
          </a:p>
        </p:txBody>
      </p:sp>
      <p:sp>
        <p:nvSpPr>
          <p:cNvPr id="18" name="Text Placeholder 16">
            <a:extLst>
              <a:ext uri="{FF2B5EF4-FFF2-40B4-BE49-F238E27FC236}">
                <a16:creationId xmlns:a16="http://schemas.microsoft.com/office/drawing/2014/main" id="{B7644733-A7B0-764F-9CEB-7E68F12B89D0}"/>
              </a:ext>
            </a:extLst>
          </p:cNvPr>
          <p:cNvSpPr>
            <a:spLocks noGrp="1"/>
          </p:cNvSpPr>
          <p:nvPr>
            <p:ph type="body" sz="quarter" idx="11" hasCustomPrompt="1"/>
          </p:nvPr>
        </p:nvSpPr>
        <p:spPr>
          <a:xfrm>
            <a:off x="5903533" y="2017794"/>
            <a:ext cx="5645150" cy="1066800"/>
          </a:xfrm>
          <a:prstGeom prst="rect">
            <a:avLst/>
          </a:prstGeom>
        </p:spPr>
        <p:txBody>
          <a:bodyPr/>
          <a:lstStyle>
            <a:lvl1pPr marL="0" indent="0">
              <a:buFontTx/>
              <a:buNone/>
              <a:defRPr sz="3000" b="1" cap="all" baseline="0">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0" name="Text Placeholder 20">
            <a:extLst>
              <a:ext uri="{FF2B5EF4-FFF2-40B4-BE49-F238E27FC236}">
                <a16:creationId xmlns:a16="http://schemas.microsoft.com/office/drawing/2014/main" id="{BA6EBC86-7BD3-E94E-B250-BD75C341ACAB}"/>
              </a:ext>
            </a:extLst>
          </p:cNvPr>
          <p:cNvSpPr>
            <a:spLocks noGrp="1"/>
          </p:cNvSpPr>
          <p:nvPr>
            <p:ph type="body" sz="quarter" idx="14" hasCustomPrompt="1"/>
          </p:nvPr>
        </p:nvSpPr>
        <p:spPr>
          <a:xfrm>
            <a:off x="5903020" y="3228234"/>
            <a:ext cx="5670550" cy="2411915"/>
          </a:xfrm>
          <a:prstGeom prst="rect">
            <a:avLst/>
          </a:prstGeom>
        </p:spPr>
        <p:txBody>
          <a:bodyPr/>
          <a:lstStyle>
            <a:lvl1pPr marL="0" indent="0" algn="l">
              <a:buFontTx/>
              <a:buNone/>
              <a:defRPr sz="2400">
                <a:solidFill>
                  <a:schemeClr val="tx2"/>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a:t>
            </a:r>
          </a:p>
        </p:txBody>
      </p:sp>
      <p:sp>
        <p:nvSpPr>
          <p:cNvPr id="16" name="Rectangle 15">
            <a:extLst>
              <a:ext uri="{FF2B5EF4-FFF2-40B4-BE49-F238E27FC236}">
                <a16:creationId xmlns:a16="http://schemas.microsoft.com/office/drawing/2014/main" id="{CCA8EA1A-B431-A64C-BB17-17FACF52FB83}"/>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9" name="Picture 18">
            <a:extLst>
              <a:ext uri="{FF2B5EF4-FFF2-40B4-BE49-F238E27FC236}">
                <a16:creationId xmlns:a16="http://schemas.microsoft.com/office/drawing/2014/main" id="{17F3F9F0-DA7C-CF48-A87C-3287240BFB2B}"/>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8" name="Picture 7">
            <a:extLst>
              <a:ext uri="{FF2B5EF4-FFF2-40B4-BE49-F238E27FC236}">
                <a16:creationId xmlns:a16="http://schemas.microsoft.com/office/drawing/2014/main" id="{58BB8D9D-C913-0345-96A2-94FEC2E11443}"/>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405935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y Background White Foo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50C4D1-7BC2-2940-98F2-11AEA0140D83}"/>
              </a:ext>
            </a:extLst>
          </p:cNvPr>
          <p:cNvSpPr/>
          <p:nvPr userDrawn="1"/>
        </p:nvSpPr>
        <p:spPr>
          <a:xfrm>
            <a:off x="1" y="6580554"/>
            <a:ext cx="12188824" cy="283368"/>
          </a:xfrm>
          <a:prstGeom prst="rect">
            <a:avLst/>
          </a:prstGeom>
          <a:solidFill>
            <a:schemeClr val="bg1"/>
          </a:solidFill>
        </p:spPr>
        <p:txBody>
          <a:bodyPr wrap="square" rtlCol="0" anchor="ctr">
            <a:spAutoFit/>
          </a:bodyPr>
          <a:lstStyle/>
          <a:p>
            <a:pPr algn="ctr">
              <a:lnSpc>
                <a:spcPct val="90000"/>
              </a:lnSpc>
            </a:pPr>
            <a:endParaRPr lang="en-US" sz="2800">
              <a:solidFill>
                <a:schemeClr val="bg1"/>
              </a:solidFill>
            </a:endParaRPr>
          </a:p>
        </p:txBody>
      </p:sp>
    </p:spTree>
    <p:extLst>
      <p:ext uri="{BB962C8B-B14F-4D97-AF65-F5344CB8AC3E}">
        <p14:creationId xmlns:p14="http://schemas.microsoft.com/office/powerpoint/2010/main" val="423963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Slide_Opt 4">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15D18A77-FDD2-A94E-B894-EA7EC7D6BB1A}"/>
              </a:ext>
            </a:extLst>
          </p:cNvPr>
          <p:cNvSpPr>
            <a:spLocks noGrp="1"/>
          </p:cNvSpPr>
          <p:nvPr>
            <p:ph type="pic" sz="quarter" idx="13" hasCustomPrompt="1"/>
          </p:nvPr>
        </p:nvSpPr>
        <p:spPr>
          <a:xfrm>
            <a:off x="0" y="0"/>
            <a:ext cx="5919788" cy="6580188"/>
          </a:xfrm>
          <a:custGeom>
            <a:avLst/>
            <a:gdLst>
              <a:gd name="connsiteX0" fmla="*/ 0 w 5919788"/>
              <a:gd name="connsiteY0" fmla="*/ 0 h 6580188"/>
              <a:gd name="connsiteX1" fmla="*/ 5919788 w 5919788"/>
              <a:gd name="connsiteY1" fmla="*/ 0 h 6580188"/>
              <a:gd name="connsiteX2" fmla="*/ 5919788 w 5919788"/>
              <a:gd name="connsiteY2" fmla="*/ 6580188 h 6580188"/>
              <a:gd name="connsiteX3" fmla="*/ 0 w 5919788"/>
              <a:gd name="connsiteY3" fmla="*/ 6580188 h 6580188"/>
              <a:gd name="connsiteX4" fmla="*/ 0 w 5919788"/>
              <a:gd name="connsiteY4" fmla="*/ 0 h 6580188"/>
              <a:gd name="connsiteX0" fmla="*/ 0 w 5919788"/>
              <a:gd name="connsiteY0" fmla="*/ 0 h 6580188"/>
              <a:gd name="connsiteX1" fmla="*/ 5919788 w 5919788"/>
              <a:gd name="connsiteY1" fmla="*/ 0 h 6580188"/>
              <a:gd name="connsiteX2" fmla="*/ 3816668 w 5919788"/>
              <a:gd name="connsiteY2" fmla="*/ 6580188 h 6580188"/>
              <a:gd name="connsiteX3" fmla="*/ 0 w 5919788"/>
              <a:gd name="connsiteY3" fmla="*/ 6580188 h 6580188"/>
              <a:gd name="connsiteX4" fmla="*/ 0 w 5919788"/>
              <a:gd name="connsiteY4" fmla="*/ 0 h 6580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9788" h="6580188">
                <a:moveTo>
                  <a:pt x="0" y="0"/>
                </a:moveTo>
                <a:lnTo>
                  <a:pt x="5919788" y="0"/>
                </a:lnTo>
                <a:lnTo>
                  <a:pt x="3816668" y="6580188"/>
                </a:lnTo>
                <a:lnTo>
                  <a:pt x="0" y="6580188"/>
                </a:lnTo>
                <a:lnTo>
                  <a:pt x="0" y="0"/>
                </a:lnTo>
                <a:close/>
              </a:path>
            </a:pathLst>
          </a:custGeom>
        </p:spPr>
        <p:txBody>
          <a:bodyPr anchor="ctr"/>
          <a:lstStyle>
            <a:lvl1pPr marL="0" indent="0" algn="ctr">
              <a:buFontTx/>
              <a:buNone/>
              <a:defRPr>
                <a:solidFill>
                  <a:schemeClr val="bg1"/>
                </a:solidFill>
              </a:defRPr>
            </a:lvl1pPr>
          </a:lstStyle>
          <a:p>
            <a:r>
              <a:rPr lang="en-US" dirty="0"/>
              <a:t>Insert/Drag Picture Here</a:t>
            </a:r>
          </a:p>
        </p:txBody>
      </p:sp>
      <p:sp>
        <p:nvSpPr>
          <p:cNvPr id="23" name="Text Placeholder 16">
            <a:extLst>
              <a:ext uri="{FF2B5EF4-FFF2-40B4-BE49-F238E27FC236}">
                <a16:creationId xmlns:a16="http://schemas.microsoft.com/office/drawing/2014/main" id="{31F60E34-4E1A-F244-9AF4-6EEF460F1A00}"/>
              </a:ext>
            </a:extLst>
          </p:cNvPr>
          <p:cNvSpPr>
            <a:spLocks noGrp="1"/>
          </p:cNvSpPr>
          <p:nvPr>
            <p:ph type="body" sz="quarter" idx="11" hasCustomPrompt="1"/>
          </p:nvPr>
        </p:nvSpPr>
        <p:spPr>
          <a:xfrm>
            <a:off x="5903533" y="2017794"/>
            <a:ext cx="5645150" cy="1066800"/>
          </a:xfrm>
          <a:prstGeom prst="rect">
            <a:avLst/>
          </a:prstGeom>
        </p:spPr>
        <p:txBody>
          <a:bodyPr/>
          <a:lstStyle>
            <a:lvl1pPr marL="0" indent="0">
              <a:buFontTx/>
              <a:buNone/>
              <a:defRPr sz="3000" b="1" cap="all" baseline="0">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4" name="Text Placeholder 20">
            <a:extLst>
              <a:ext uri="{FF2B5EF4-FFF2-40B4-BE49-F238E27FC236}">
                <a16:creationId xmlns:a16="http://schemas.microsoft.com/office/drawing/2014/main" id="{D87076F1-130A-3747-8BAF-EC8A22564FD8}"/>
              </a:ext>
            </a:extLst>
          </p:cNvPr>
          <p:cNvSpPr>
            <a:spLocks noGrp="1"/>
          </p:cNvSpPr>
          <p:nvPr>
            <p:ph type="body" sz="quarter" idx="14" hasCustomPrompt="1"/>
          </p:nvPr>
        </p:nvSpPr>
        <p:spPr>
          <a:xfrm>
            <a:off x="5903020" y="3228234"/>
            <a:ext cx="5670550" cy="2411915"/>
          </a:xfrm>
          <a:prstGeom prst="rect">
            <a:avLst/>
          </a:prstGeom>
        </p:spPr>
        <p:txBody>
          <a:bodyPr/>
          <a:lstStyle>
            <a:lvl1pPr marL="0" indent="0" algn="l">
              <a:buFontTx/>
              <a:buNone/>
              <a:defRPr sz="2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a:t>
            </a:r>
          </a:p>
        </p:txBody>
      </p:sp>
      <p:sp>
        <p:nvSpPr>
          <p:cNvPr id="16" name="Rectangle 15">
            <a:extLst>
              <a:ext uri="{FF2B5EF4-FFF2-40B4-BE49-F238E27FC236}">
                <a16:creationId xmlns:a16="http://schemas.microsoft.com/office/drawing/2014/main" id="{18E819B2-0504-8D4D-9674-2C5E3B2ABBFB}"/>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81AFD784-C1AB-AB4D-B542-6176310DA279}"/>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7" name="Picture 6">
            <a:extLst>
              <a:ext uri="{FF2B5EF4-FFF2-40B4-BE49-F238E27FC236}">
                <a16:creationId xmlns:a16="http://schemas.microsoft.com/office/drawing/2014/main" id="{FA7889F6-35FE-AC43-B92D-33CE624CD67D}"/>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pic>
        <p:nvPicPr>
          <p:cNvPr id="8" name="Picture 7">
            <a:extLst>
              <a:ext uri="{FF2B5EF4-FFF2-40B4-BE49-F238E27FC236}">
                <a16:creationId xmlns:a16="http://schemas.microsoft.com/office/drawing/2014/main" id="{A00B9C97-C854-E145-A9DF-AAB106C5A85D}"/>
              </a:ext>
            </a:extLst>
          </p:cNvPr>
          <p:cNvPicPr>
            <a:picLocks noChangeAspect="1"/>
          </p:cNvPicPr>
          <p:nvPr userDrawn="1"/>
        </p:nvPicPr>
        <p:blipFill>
          <a:blip r:embed="rId3"/>
          <a:stretch>
            <a:fillRect/>
          </a:stretch>
        </p:blipFill>
        <p:spPr>
          <a:xfrm>
            <a:off x="9955619" y="4136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19242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llout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0" name="Text Placeholder 18">
            <a:extLst>
              <a:ext uri="{FF2B5EF4-FFF2-40B4-BE49-F238E27FC236}">
                <a16:creationId xmlns:a16="http://schemas.microsoft.com/office/drawing/2014/main" id="{4D5A49ED-F44F-1146-A94C-106E643D1AD7}"/>
              </a:ext>
            </a:extLst>
          </p:cNvPr>
          <p:cNvSpPr>
            <a:spLocks noGrp="1"/>
          </p:cNvSpPr>
          <p:nvPr>
            <p:ph type="body" sz="quarter" idx="10" hasCustomPrompt="1"/>
          </p:nvPr>
        </p:nvSpPr>
        <p:spPr>
          <a:xfrm>
            <a:off x="2895600" y="1371600"/>
            <a:ext cx="6096000" cy="3810000"/>
          </a:xfrm>
          <a:prstGeom prst="rect">
            <a:avLst/>
          </a:prstGeom>
        </p:spPr>
        <p:txBody>
          <a:bodyPr/>
          <a:lstStyle>
            <a:lvl1pPr marL="0" indent="0" algn="ctr">
              <a:buFontTx/>
              <a:buNone/>
              <a:defRPr sz="4800">
                <a:solidFill>
                  <a:schemeClr val="bg1"/>
                </a:solidFill>
              </a:defRPr>
            </a:lvl1pPr>
            <a:lvl2pPr marL="243834" indent="0" algn="ctr">
              <a:buFontTx/>
              <a:buNone/>
              <a:defRPr>
                <a:solidFill>
                  <a:schemeClr val="bg1"/>
                </a:solidFill>
              </a:defRPr>
            </a:lvl2pPr>
            <a:lvl3pPr marL="487668" indent="0" algn="ctr">
              <a:buFontTx/>
              <a:buNone/>
              <a:defRPr>
                <a:solidFill>
                  <a:schemeClr val="bg1"/>
                </a:solidFill>
              </a:defRPr>
            </a:lvl3pPr>
            <a:lvl4pPr marL="731502" indent="0" algn="ctr">
              <a:buFontTx/>
              <a:buNone/>
              <a:defRPr>
                <a:solidFill>
                  <a:schemeClr val="bg1"/>
                </a:solidFill>
              </a:defRPr>
            </a:lvl4pPr>
            <a:lvl5pPr marL="975336" indent="0" algn="ctr">
              <a:buFontTx/>
              <a:buNone/>
              <a:defRPr>
                <a:solidFill>
                  <a:schemeClr val="bg1"/>
                </a:solidFill>
              </a:defRPr>
            </a:lvl5pPr>
          </a:lstStyle>
          <a:p>
            <a:pPr lvl="0"/>
            <a:r>
              <a:rPr lang="en-US" dirty="0"/>
              <a:t>This can be a fun fact/stat. Larger text and a short amount of copy is ideal.</a:t>
            </a:r>
          </a:p>
        </p:txBody>
      </p:sp>
      <p:sp>
        <p:nvSpPr>
          <p:cNvPr id="15" name="Rectangle 14">
            <a:extLst>
              <a:ext uri="{FF2B5EF4-FFF2-40B4-BE49-F238E27FC236}">
                <a16:creationId xmlns:a16="http://schemas.microsoft.com/office/drawing/2014/main" id="{98F716C1-C135-074F-B411-B9CB39F68C72}"/>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6" name="Picture 15">
            <a:extLst>
              <a:ext uri="{FF2B5EF4-FFF2-40B4-BE49-F238E27FC236}">
                <a16:creationId xmlns:a16="http://schemas.microsoft.com/office/drawing/2014/main" id="{93A56BB3-1642-0D44-8043-FE1FDE65EF84}"/>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5" name="Picture 4">
            <a:extLst>
              <a:ext uri="{FF2B5EF4-FFF2-40B4-BE49-F238E27FC236}">
                <a16:creationId xmlns:a16="http://schemas.microsoft.com/office/drawing/2014/main" id="{827A9F09-B9BC-F04A-A782-4E1476E60918}"/>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30905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llout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8" name="Text Placeholder 18">
            <a:extLst>
              <a:ext uri="{FF2B5EF4-FFF2-40B4-BE49-F238E27FC236}">
                <a16:creationId xmlns:a16="http://schemas.microsoft.com/office/drawing/2014/main" id="{85ED7512-E0DA-2743-A6E2-89E141006AB2}"/>
              </a:ext>
            </a:extLst>
          </p:cNvPr>
          <p:cNvSpPr>
            <a:spLocks noGrp="1"/>
          </p:cNvSpPr>
          <p:nvPr>
            <p:ph type="body" sz="quarter" idx="10" hasCustomPrompt="1"/>
          </p:nvPr>
        </p:nvSpPr>
        <p:spPr>
          <a:xfrm>
            <a:off x="2895600" y="1371600"/>
            <a:ext cx="6096000" cy="3810000"/>
          </a:xfrm>
          <a:prstGeom prst="rect">
            <a:avLst/>
          </a:prstGeom>
        </p:spPr>
        <p:txBody>
          <a:bodyPr/>
          <a:lstStyle>
            <a:lvl1pPr marL="0" indent="0" algn="ctr">
              <a:buFontTx/>
              <a:buNone/>
              <a:defRPr sz="4800">
                <a:solidFill>
                  <a:schemeClr val="bg1"/>
                </a:solidFill>
              </a:defRPr>
            </a:lvl1pPr>
            <a:lvl2pPr marL="243834" indent="0" algn="ctr">
              <a:buFontTx/>
              <a:buNone/>
              <a:defRPr>
                <a:solidFill>
                  <a:schemeClr val="bg1"/>
                </a:solidFill>
              </a:defRPr>
            </a:lvl2pPr>
            <a:lvl3pPr marL="487668" indent="0" algn="ctr">
              <a:buFontTx/>
              <a:buNone/>
              <a:defRPr>
                <a:solidFill>
                  <a:schemeClr val="bg1"/>
                </a:solidFill>
              </a:defRPr>
            </a:lvl3pPr>
            <a:lvl4pPr marL="731502" indent="0" algn="ctr">
              <a:buFontTx/>
              <a:buNone/>
              <a:defRPr>
                <a:solidFill>
                  <a:schemeClr val="bg1"/>
                </a:solidFill>
              </a:defRPr>
            </a:lvl4pPr>
            <a:lvl5pPr marL="975336" indent="0" algn="ctr">
              <a:buFontTx/>
              <a:buNone/>
              <a:defRPr>
                <a:solidFill>
                  <a:schemeClr val="bg1"/>
                </a:solidFill>
              </a:defRPr>
            </a:lvl5pPr>
          </a:lstStyle>
          <a:p>
            <a:pPr lvl="0"/>
            <a:r>
              <a:rPr lang="en-US" dirty="0"/>
              <a:t>This can be a fun fact/stat. Larger text and a short amount of copy is ideal.</a:t>
            </a:r>
          </a:p>
        </p:txBody>
      </p:sp>
      <p:sp>
        <p:nvSpPr>
          <p:cNvPr id="15" name="Rectangle 14">
            <a:extLst>
              <a:ext uri="{FF2B5EF4-FFF2-40B4-BE49-F238E27FC236}">
                <a16:creationId xmlns:a16="http://schemas.microsoft.com/office/drawing/2014/main" id="{A4F88E8A-2266-4145-9C27-9446C221A16A}"/>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6" name="Picture 15">
            <a:extLst>
              <a:ext uri="{FF2B5EF4-FFF2-40B4-BE49-F238E27FC236}">
                <a16:creationId xmlns:a16="http://schemas.microsoft.com/office/drawing/2014/main" id="{60A5FEA0-60DC-3E4A-B734-DCBEC8C051C3}"/>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5" name="Picture 4">
            <a:extLst>
              <a:ext uri="{FF2B5EF4-FFF2-40B4-BE49-F238E27FC236}">
                <a16:creationId xmlns:a16="http://schemas.microsoft.com/office/drawing/2014/main" id="{692A5582-8A9F-A14C-B4BE-CB2309B17F41}"/>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311986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allout Slide_Opt 3">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6" name="Text Placeholder 18">
            <a:extLst>
              <a:ext uri="{FF2B5EF4-FFF2-40B4-BE49-F238E27FC236}">
                <a16:creationId xmlns:a16="http://schemas.microsoft.com/office/drawing/2014/main" id="{8448FD4B-B4A1-DA42-A11D-E42F13DF5386}"/>
              </a:ext>
            </a:extLst>
          </p:cNvPr>
          <p:cNvSpPr>
            <a:spLocks noGrp="1"/>
          </p:cNvSpPr>
          <p:nvPr>
            <p:ph type="body" sz="quarter" idx="10" hasCustomPrompt="1"/>
          </p:nvPr>
        </p:nvSpPr>
        <p:spPr>
          <a:xfrm>
            <a:off x="2895600" y="1295400"/>
            <a:ext cx="6096000" cy="3810000"/>
          </a:xfrm>
          <a:prstGeom prst="rect">
            <a:avLst/>
          </a:prstGeom>
        </p:spPr>
        <p:txBody>
          <a:bodyPr/>
          <a:lstStyle>
            <a:lvl1pPr marL="0" indent="0" algn="ctr">
              <a:buFontTx/>
              <a:buNone/>
              <a:defRPr sz="4800">
                <a:solidFill>
                  <a:schemeClr val="bg1"/>
                </a:solidFill>
              </a:defRPr>
            </a:lvl1pPr>
            <a:lvl2pPr marL="243834" indent="0" algn="ctr">
              <a:buFontTx/>
              <a:buNone/>
              <a:defRPr>
                <a:solidFill>
                  <a:schemeClr val="bg1"/>
                </a:solidFill>
              </a:defRPr>
            </a:lvl2pPr>
            <a:lvl3pPr marL="487668" indent="0" algn="ctr">
              <a:buFontTx/>
              <a:buNone/>
              <a:defRPr>
                <a:solidFill>
                  <a:schemeClr val="bg1"/>
                </a:solidFill>
              </a:defRPr>
            </a:lvl3pPr>
            <a:lvl4pPr marL="731502" indent="0" algn="ctr">
              <a:buFontTx/>
              <a:buNone/>
              <a:defRPr>
                <a:solidFill>
                  <a:schemeClr val="bg1"/>
                </a:solidFill>
              </a:defRPr>
            </a:lvl4pPr>
            <a:lvl5pPr marL="975336" indent="0" algn="ctr">
              <a:buFontTx/>
              <a:buNone/>
              <a:defRPr>
                <a:solidFill>
                  <a:schemeClr val="bg1"/>
                </a:solidFill>
              </a:defRPr>
            </a:lvl5pPr>
          </a:lstStyle>
          <a:p>
            <a:pPr lvl="0"/>
            <a:r>
              <a:rPr lang="en-US" dirty="0"/>
              <a:t>This can be a fun fact/stat. Larger text and a short amount of copy is ideal.</a:t>
            </a:r>
          </a:p>
        </p:txBody>
      </p:sp>
      <p:pic>
        <p:nvPicPr>
          <p:cNvPr id="25" name="Graphic 24">
            <a:extLst>
              <a:ext uri="{FF2B5EF4-FFF2-40B4-BE49-F238E27FC236}">
                <a16:creationId xmlns:a16="http://schemas.microsoft.com/office/drawing/2014/main" id="{BD1DF334-75C6-D34A-B739-365A398F7C9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31" b="61150"/>
          <a:stretch/>
        </p:blipFill>
        <p:spPr>
          <a:xfrm>
            <a:off x="-80920" y="6171352"/>
            <a:ext cx="6528996" cy="444049"/>
          </a:xfrm>
          <a:prstGeom prst="rect">
            <a:avLst/>
          </a:prstGeom>
        </p:spPr>
      </p:pic>
      <p:sp>
        <p:nvSpPr>
          <p:cNvPr id="15" name="Rectangle 14">
            <a:extLst>
              <a:ext uri="{FF2B5EF4-FFF2-40B4-BE49-F238E27FC236}">
                <a16:creationId xmlns:a16="http://schemas.microsoft.com/office/drawing/2014/main" id="{B0A9131D-E93A-4445-820E-A646CB454353}"/>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98A45FEE-D3C0-0647-815E-AD86EB8300CF}"/>
              </a:ext>
            </a:extLst>
          </p:cNvPr>
          <p:cNvPicPr>
            <a:picLocks noChangeAspect="1"/>
          </p:cNvPicPr>
          <p:nvPr userDrawn="1"/>
        </p:nvPicPr>
        <p:blipFill>
          <a:blip r:embed="rId4"/>
          <a:stretch>
            <a:fillRect/>
          </a:stretch>
        </p:blipFill>
        <p:spPr>
          <a:xfrm>
            <a:off x="11382934" y="6583022"/>
            <a:ext cx="531043" cy="210413"/>
          </a:xfrm>
          <a:prstGeom prst="rect">
            <a:avLst/>
          </a:prstGeom>
        </p:spPr>
      </p:pic>
      <p:pic>
        <p:nvPicPr>
          <p:cNvPr id="6" name="Picture 5">
            <a:extLst>
              <a:ext uri="{FF2B5EF4-FFF2-40B4-BE49-F238E27FC236}">
                <a16:creationId xmlns:a16="http://schemas.microsoft.com/office/drawing/2014/main" id="{6F44BBC4-E94A-CA4D-8367-9010A87CE190}"/>
              </a:ext>
            </a:extLst>
          </p:cNvPr>
          <p:cNvPicPr>
            <a:picLocks noChangeAspect="1"/>
          </p:cNvPicPr>
          <p:nvPr userDrawn="1"/>
        </p:nvPicPr>
        <p:blipFill>
          <a:blip r:embed="rId5"/>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1177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0" name="Text Placeholder 18">
            <a:extLst>
              <a:ext uri="{FF2B5EF4-FFF2-40B4-BE49-F238E27FC236}">
                <a16:creationId xmlns:a16="http://schemas.microsoft.com/office/drawing/2014/main" id="{4D5A49ED-F44F-1146-A94C-106E643D1AD7}"/>
              </a:ext>
            </a:extLst>
          </p:cNvPr>
          <p:cNvSpPr>
            <a:spLocks noGrp="1"/>
          </p:cNvSpPr>
          <p:nvPr>
            <p:ph type="body" sz="quarter" idx="10" hasCustomPrompt="1"/>
          </p:nvPr>
        </p:nvSpPr>
        <p:spPr>
          <a:xfrm>
            <a:off x="2895600" y="1371600"/>
            <a:ext cx="6096000" cy="3810000"/>
          </a:xfrm>
          <a:prstGeom prst="rect">
            <a:avLst/>
          </a:prstGeom>
        </p:spPr>
        <p:txBody>
          <a:bodyPr/>
          <a:lstStyle>
            <a:lvl1pPr marL="0" indent="0" algn="ctr">
              <a:buFontTx/>
              <a:buNone/>
              <a:defRPr sz="4200">
                <a:solidFill>
                  <a:schemeClr val="bg1"/>
                </a:solidFill>
              </a:defRPr>
            </a:lvl1pPr>
            <a:lvl2pPr marL="243834" indent="0" algn="ctr">
              <a:buFontTx/>
              <a:buNone/>
              <a:defRPr>
                <a:solidFill>
                  <a:schemeClr val="bg1"/>
                </a:solidFill>
              </a:defRPr>
            </a:lvl2pPr>
            <a:lvl3pPr marL="487668" indent="0" algn="ctr">
              <a:buFontTx/>
              <a:buNone/>
              <a:defRPr>
                <a:solidFill>
                  <a:schemeClr val="bg1"/>
                </a:solidFill>
              </a:defRPr>
            </a:lvl3pPr>
            <a:lvl4pPr marL="731502" indent="0" algn="ctr">
              <a:buFontTx/>
              <a:buNone/>
              <a:defRPr>
                <a:solidFill>
                  <a:schemeClr val="bg1"/>
                </a:solidFill>
              </a:defRPr>
            </a:lvl4pPr>
            <a:lvl5pPr marL="975336" indent="0" algn="ctr">
              <a:buFontTx/>
              <a:buNone/>
              <a:defRPr>
                <a:solidFill>
                  <a:schemeClr val="bg1"/>
                </a:solidFill>
              </a:defRPr>
            </a:lvl5pPr>
          </a:lstStyle>
          <a:p>
            <a:pPr lvl="0"/>
            <a:r>
              <a:rPr lang="en-US" dirty="0"/>
              <a:t>This can be a quote. Keep it short.</a:t>
            </a:r>
          </a:p>
        </p:txBody>
      </p:sp>
      <p:sp>
        <p:nvSpPr>
          <p:cNvPr id="19" name="Text Placeholder 36">
            <a:extLst>
              <a:ext uri="{FF2B5EF4-FFF2-40B4-BE49-F238E27FC236}">
                <a16:creationId xmlns:a16="http://schemas.microsoft.com/office/drawing/2014/main" id="{D2102F4C-80E6-2F4E-BE8A-A11BEEB72F1F}"/>
              </a:ext>
            </a:extLst>
          </p:cNvPr>
          <p:cNvSpPr>
            <a:spLocks noGrp="1"/>
          </p:cNvSpPr>
          <p:nvPr>
            <p:ph type="body" sz="quarter" idx="25" hasCustomPrompt="1"/>
          </p:nvPr>
        </p:nvSpPr>
        <p:spPr>
          <a:xfrm>
            <a:off x="2910840" y="5219309"/>
            <a:ext cx="6088380" cy="368595"/>
          </a:xfrm>
          <a:prstGeom prst="rect">
            <a:avLst/>
          </a:prstGeom>
        </p:spPr>
        <p:txBody>
          <a:bodyPr/>
          <a:lstStyle>
            <a:lvl1pPr marL="0" indent="0" algn="ctr">
              <a:lnSpc>
                <a:spcPct val="100000"/>
              </a:lnSpc>
              <a:buFontTx/>
              <a:buNone/>
              <a:defRPr sz="1600" b="1" cap="all" baseline="0">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SOURCE FIRSTNAME LASTNAME</a:t>
            </a:r>
          </a:p>
        </p:txBody>
      </p:sp>
      <p:sp>
        <p:nvSpPr>
          <p:cNvPr id="16" name="Rectangle 15">
            <a:extLst>
              <a:ext uri="{FF2B5EF4-FFF2-40B4-BE49-F238E27FC236}">
                <a16:creationId xmlns:a16="http://schemas.microsoft.com/office/drawing/2014/main" id="{16383B3C-FB6B-414E-8E73-5CB7F4EDBDF0}"/>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21" name="Picture 20">
            <a:extLst>
              <a:ext uri="{FF2B5EF4-FFF2-40B4-BE49-F238E27FC236}">
                <a16:creationId xmlns:a16="http://schemas.microsoft.com/office/drawing/2014/main" id="{5077D4E7-B045-A443-BFFD-7AFA713E2FB1}"/>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15" name="Picture 14">
            <a:extLst>
              <a:ext uri="{FF2B5EF4-FFF2-40B4-BE49-F238E27FC236}">
                <a16:creationId xmlns:a16="http://schemas.microsoft.com/office/drawing/2014/main" id="{AF249CB6-93E9-C14A-980E-12FE9F5705AC}"/>
              </a:ext>
            </a:extLst>
          </p:cNvPr>
          <p:cNvPicPr>
            <a:picLocks noChangeAspect="1"/>
          </p:cNvPicPr>
          <p:nvPr userDrawn="1"/>
        </p:nvPicPr>
        <p:blipFill>
          <a:blip r:embed="rId3"/>
          <a:stretch>
            <a:fillRect/>
          </a:stretch>
        </p:blipFill>
        <p:spPr>
          <a:xfrm>
            <a:off x="1917577" y="1371600"/>
            <a:ext cx="846377" cy="735980"/>
          </a:xfrm>
          <a:prstGeom prst="rect">
            <a:avLst/>
          </a:prstGeom>
        </p:spPr>
      </p:pic>
      <p:pic>
        <p:nvPicPr>
          <p:cNvPr id="25" name="Picture 24">
            <a:extLst>
              <a:ext uri="{FF2B5EF4-FFF2-40B4-BE49-F238E27FC236}">
                <a16:creationId xmlns:a16="http://schemas.microsoft.com/office/drawing/2014/main" id="{387F101A-2A0B-FE43-9208-FDBFA27AFDDD}"/>
              </a:ext>
            </a:extLst>
          </p:cNvPr>
          <p:cNvPicPr>
            <a:picLocks noChangeAspect="1"/>
          </p:cNvPicPr>
          <p:nvPr userDrawn="1"/>
        </p:nvPicPr>
        <p:blipFill>
          <a:blip r:embed="rId3"/>
          <a:stretch>
            <a:fillRect/>
          </a:stretch>
        </p:blipFill>
        <p:spPr>
          <a:xfrm rot="10800000">
            <a:off x="9143567" y="4483329"/>
            <a:ext cx="846377" cy="735980"/>
          </a:xfrm>
          <a:prstGeom prst="rect">
            <a:avLst/>
          </a:prstGeom>
        </p:spPr>
      </p:pic>
      <p:pic>
        <p:nvPicPr>
          <p:cNvPr id="8" name="Picture 7">
            <a:extLst>
              <a:ext uri="{FF2B5EF4-FFF2-40B4-BE49-F238E27FC236}">
                <a16:creationId xmlns:a16="http://schemas.microsoft.com/office/drawing/2014/main" id="{E10F81D2-AE7A-2042-93D4-C27BF4E12E58}"/>
              </a:ext>
            </a:extLst>
          </p:cNvPr>
          <p:cNvPicPr>
            <a:picLocks noChangeAspect="1"/>
          </p:cNvPicPr>
          <p:nvPr userDrawn="1"/>
        </p:nvPicPr>
        <p:blipFill>
          <a:blip r:embed="rId4"/>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31181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8" name="Text Placeholder 18">
            <a:extLst>
              <a:ext uri="{FF2B5EF4-FFF2-40B4-BE49-F238E27FC236}">
                <a16:creationId xmlns:a16="http://schemas.microsoft.com/office/drawing/2014/main" id="{85ED7512-E0DA-2743-A6E2-89E141006AB2}"/>
              </a:ext>
            </a:extLst>
          </p:cNvPr>
          <p:cNvSpPr>
            <a:spLocks noGrp="1"/>
          </p:cNvSpPr>
          <p:nvPr>
            <p:ph type="body" sz="quarter" idx="10" hasCustomPrompt="1"/>
          </p:nvPr>
        </p:nvSpPr>
        <p:spPr>
          <a:xfrm>
            <a:off x="2895600" y="1371600"/>
            <a:ext cx="6096000" cy="3810000"/>
          </a:xfrm>
          <a:prstGeom prst="rect">
            <a:avLst/>
          </a:prstGeom>
        </p:spPr>
        <p:txBody>
          <a:bodyPr/>
          <a:lstStyle>
            <a:lvl1pPr marL="0" indent="0" algn="ctr">
              <a:buFontTx/>
              <a:buNone/>
              <a:defRPr sz="4200">
                <a:solidFill>
                  <a:schemeClr val="bg1"/>
                </a:solidFill>
              </a:defRPr>
            </a:lvl1pPr>
            <a:lvl2pPr marL="243834" indent="0" algn="ctr">
              <a:buFontTx/>
              <a:buNone/>
              <a:defRPr>
                <a:solidFill>
                  <a:schemeClr val="bg1"/>
                </a:solidFill>
              </a:defRPr>
            </a:lvl2pPr>
            <a:lvl3pPr marL="487668" indent="0" algn="ctr">
              <a:buFontTx/>
              <a:buNone/>
              <a:defRPr>
                <a:solidFill>
                  <a:schemeClr val="bg1"/>
                </a:solidFill>
              </a:defRPr>
            </a:lvl3pPr>
            <a:lvl4pPr marL="731502" indent="0" algn="ctr">
              <a:buFontTx/>
              <a:buNone/>
              <a:defRPr>
                <a:solidFill>
                  <a:schemeClr val="bg1"/>
                </a:solidFill>
              </a:defRPr>
            </a:lvl4pPr>
            <a:lvl5pPr marL="975336" indent="0" algn="ctr">
              <a:buFontTx/>
              <a:buNone/>
              <a:defRPr>
                <a:solidFill>
                  <a:schemeClr val="bg1"/>
                </a:solidFill>
              </a:defRPr>
            </a:lvl5pPr>
          </a:lstStyle>
          <a:p>
            <a:pPr lvl="0"/>
            <a:r>
              <a:rPr lang="en-US" dirty="0"/>
              <a:t>This can be a quote. Keep it short.</a:t>
            </a:r>
          </a:p>
        </p:txBody>
      </p:sp>
      <p:sp>
        <p:nvSpPr>
          <p:cNvPr id="20" name="Text Placeholder 36">
            <a:extLst>
              <a:ext uri="{FF2B5EF4-FFF2-40B4-BE49-F238E27FC236}">
                <a16:creationId xmlns:a16="http://schemas.microsoft.com/office/drawing/2014/main" id="{BDCB886E-3197-6048-ABEB-FD879D5EE16B}"/>
              </a:ext>
            </a:extLst>
          </p:cNvPr>
          <p:cNvSpPr>
            <a:spLocks noGrp="1"/>
          </p:cNvSpPr>
          <p:nvPr>
            <p:ph type="body" sz="quarter" idx="25" hasCustomPrompt="1"/>
          </p:nvPr>
        </p:nvSpPr>
        <p:spPr>
          <a:xfrm>
            <a:off x="2910840" y="5219309"/>
            <a:ext cx="6088380" cy="368595"/>
          </a:xfrm>
          <a:prstGeom prst="rect">
            <a:avLst/>
          </a:prstGeom>
        </p:spPr>
        <p:txBody>
          <a:bodyPr/>
          <a:lstStyle>
            <a:lvl1pPr marL="0" indent="0" algn="ctr">
              <a:lnSpc>
                <a:spcPct val="100000"/>
              </a:lnSpc>
              <a:buFontTx/>
              <a:buNone/>
              <a:defRPr sz="1600" b="1" cap="all" baseline="0">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SOURCE FIRSTNAME LASTNAME</a:t>
            </a:r>
          </a:p>
        </p:txBody>
      </p:sp>
      <p:sp>
        <p:nvSpPr>
          <p:cNvPr id="24" name="Rectangle 23">
            <a:extLst>
              <a:ext uri="{FF2B5EF4-FFF2-40B4-BE49-F238E27FC236}">
                <a16:creationId xmlns:a16="http://schemas.microsoft.com/office/drawing/2014/main" id="{8E3B210A-6930-2847-9F78-46DC8FA24090}"/>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25" name="Picture 24">
            <a:extLst>
              <a:ext uri="{FF2B5EF4-FFF2-40B4-BE49-F238E27FC236}">
                <a16:creationId xmlns:a16="http://schemas.microsoft.com/office/drawing/2014/main" id="{6310ED82-3BE7-4B45-8AEA-54FCF4036753}"/>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26" name="Picture 25">
            <a:extLst>
              <a:ext uri="{FF2B5EF4-FFF2-40B4-BE49-F238E27FC236}">
                <a16:creationId xmlns:a16="http://schemas.microsoft.com/office/drawing/2014/main" id="{0921C2F2-B016-0D40-A3B2-C349347E9047}"/>
              </a:ext>
            </a:extLst>
          </p:cNvPr>
          <p:cNvPicPr>
            <a:picLocks noChangeAspect="1"/>
          </p:cNvPicPr>
          <p:nvPr userDrawn="1"/>
        </p:nvPicPr>
        <p:blipFill>
          <a:blip r:embed="rId3"/>
          <a:stretch>
            <a:fillRect/>
          </a:stretch>
        </p:blipFill>
        <p:spPr>
          <a:xfrm>
            <a:off x="1917577" y="1371600"/>
            <a:ext cx="846377" cy="735980"/>
          </a:xfrm>
          <a:prstGeom prst="rect">
            <a:avLst/>
          </a:prstGeom>
        </p:spPr>
      </p:pic>
      <p:pic>
        <p:nvPicPr>
          <p:cNvPr id="27" name="Picture 26">
            <a:extLst>
              <a:ext uri="{FF2B5EF4-FFF2-40B4-BE49-F238E27FC236}">
                <a16:creationId xmlns:a16="http://schemas.microsoft.com/office/drawing/2014/main" id="{E08B6955-EC5B-0D4D-A0AE-B4C48C057C5F}"/>
              </a:ext>
            </a:extLst>
          </p:cNvPr>
          <p:cNvPicPr>
            <a:picLocks noChangeAspect="1"/>
          </p:cNvPicPr>
          <p:nvPr userDrawn="1"/>
        </p:nvPicPr>
        <p:blipFill>
          <a:blip r:embed="rId3"/>
          <a:stretch>
            <a:fillRect/>
          </a:stretch>
        </p:blipFill>
        <p:spPr>
          <a:xfrm rot="10800000">
            <a:off x="9143567" y="4483329"/>
            <a:ext cx="846377" cy="735980"/>
          </a:xfrm>
          <a:prstGeom prst="rect">
            <a:avLst/>
          </a:prstGeom>
        </p:spPr>
      </p:pic>
      <p:pic>
        <p:nvPicPr>
          <p:cNvPr id="8" name="Picture 7">
            <a:extLst>
              <a:ext uri="{FF2B5EF4-FFF2-40B4-BE49-F238E27FC236}">
                <a16:creationId xmlns:a16="http://schemas.microsoft.com/office/drawing/2014/main" id="{AA96A382-BE19-9C4E-9707-B24A809E9486}"/>
              </a:ext>
            </a:extLst>
          </p:cNvPr>
          <p:cNvPicPr>
            <a:picLocks noChangeAspect="1"/>
          </p:cNvPicPr>
          <p:nvPr userDrawn="1"/>
        </p:nvPicPr>
        <p:blipFill>
          <a:blip r:embed="rId4"/>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43378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Slide_Opt 3">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6" name="Text Placeholder 18">
            <a:extLst>
              <a:ext uri="{FF2B5EF4-FFF2-40B4-BE49-F238E27FC236}">
                <a16:creationId xmlns:a16="http://schemas.microsoft.com/office/drawing/2014/main" id="{8448FD4B-B4A1-DA42-A11D-E42F13DF5386}"/>
              </a:ext>
            </a:extLst>
          </p:cNvPr>
          <p:cNvSpPr>
            <a:spLocks noGrp="1"/>
          </p:cNvSpPr>
          <p:nvPr>
            <p:ph type="body" sz="quarter" idx="10" hasCustomPrompt="1"/>
          </p:nvPr>
        </p:nvSpPr>
        <p:spPr>
          <a:xfrm>
            <a:off x="2895600" y="1295400"/>
            <a:ext cx="6096000" cy="3810000"/>
          </a:xfrm>
          <a:prstGeom prst="rect">
            <a:avLst/>
          </a:prstGeom>
        </p:spPr>
        <p:txBody>
          <a:bodyPr/>
          <a:lstStyle>
            <a:lvl1pPr marL="0" indent="0" algn="ctr">
              <a:buFontTx/>
              <a:buNone/>
              <a:defRPr sz="4200">
                <a:solidFill>
                  <a:schemeClr val="bg1"/>
                </a:solidFill>
              </a:defRPr>
            </a:lvl1pPr>
            <a:lvl2pPr marL="243834" indent="0" algn="ctr">
              <a:buFontTx/>
              <a:buNone/>
              <a:defRPr>
                <a:solidFill>
                  <a:schemeClr val="bg1"/>
                </a:solidFill>
              </a:defRPr>
            </a:lvl2pPr>
            <a:lvl3pPr marL="487668" indent="0" algn="ctr">
              <a:buFontTx/>
              <a:buNone/>
              <a:defRPr>
                <a:solidFill>
                  <a:schemeClr val="bg1"/>
                </a:solidFill>
              </a:defRPr>
            </a:lvl3pPr>
            <a:lvl4pPr marL="731502" indent="0" algn="ctr">
              <a:buFontTx/>
              <a:buNone/>
              <a:defRPr>
                <a:solidFill>
                  <a:schemeClr val="bg1"/>
                </a:solidFill>
              </a:defRPr>
            </a:lvl4pPr>
            <a:lvl5pPr marL="975336" indent="0" algn="ctr">
              <a:buFontTx/>
              <a:buNone/>
              <a:defRPr>
                <a:solidFill>
                  <a:schemeClr val="bg1"/>
                </a:solidFill>
              </a:defRPr>
            </a:lvl5pPr>
          </a:lstStyle>
          <a:p>
            <a:pPr lvl="0"/>
            <a:r>
              <a:rPr lang="en-US" dirty="0"/>
              <a:t>This can be a quote. Keep it short.</a:t>
            </a:r>
          </a:p>
        </p:txBody>
      </p:sp>
      <p:sp>
        <p:nvSpPr>
          <p:cNvPr id="32" name="Text Placeholder 36">
            <a:extLst>
              <a:ext uri="{FF2B5EF4-FFF2-40B4-BE49-F238E27FC236}">
                <a16:creationId xmlns:a16="http://schemas.microsoft.com/office/drawing/2014/main" id="{35D2378D-57AD-F94E-9E74-FA7C929F929B}"/>
              </a:ext>
            </a:extLst>
          </p:cNvPr>
          <p:cNvSpPr>
            <a:spLocks noGrp="1"/>
          </p:cNvSpPr>
          <p:nvPr>
            <p:ph type="body" sz="quarter" idx="25" hasCustomPrompt="1"/>
          </p:nvPr>
        </p:nvSpPr>
        <p:spPr>
          <a:xfrm>
            <a:off x="2910840" y="5219309"/>
            <a:ext cx="6088380" cy="368595"/>
          </a:xfrm>
          <a:prstGeom prst="rect">
            <a:avLst/>
          </a:prstGeom>
        </p:spPr>
        <p:txBody>
          <a:bodyPr/>
          <a:lstStyle>
            <a:lvl1pPr marL="0" indent="0" algn="ctr">
              <a:lnSpc>
                <a:spcPct val="100000"/>
              </a:lnSpc>
              <a:buFontTx/>
              <a:buNone/>
              <a:defRPr sz="1600" b="1" cap="all" baseline="0">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SOURCE FIRSTNAME LASTNAME</a:t>
            </a:r>
          </a:p>
        </p:txBody>
      </p:sp>
      <p:sp>
        <p:nvSpPr>
          <p:cNvPr id="17" name="Rectangle 16">
            <a:extLst>
              <a:ext uri="{FF2B5EF4-FFF2-40B4-BE49-F238E27FC236}">
                <a16:creationId xmlns:a16="http://schemas.microsoft.com/office/drawing/2014/main" id="{D5BE9C4C-57D3-BD47-8659-E586EBA33994}"/>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8" name="Picture 17">
            <a:extLst>
              <a:ext uri="{FF2B5EF4-FFF2-40B4-BE49-F238E27FC236}">
                <a16:creationId xmlns:a16="http://schemas.microsoft.com/office/drawing/2014/main" id="{D059DFCE-4976-8449-86E7-0444658D2403}"/>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19" name="Picture 18">
            <a:extLst>
              <a:ext uri="{FF2B5EF4-FFF2-40B4-BE49-F238E27FC236}">
                <a16:creationId xmlns:a16="http://schemas.microsoft.com/office/drawing/2014/main" id="{76B6DCCE-9890-2E4D-96B6-099E4B7E33F7}"/>
              </a:ext>
            </a:extLst>
          </p:cNvPr>
          <p:cNvPicPr>
            <a:picLocks noChangeAspect="1"/>
          </p:cNvPicPr>
          <p:nvPr userDrawn="1"/>
        </p:nvPicPr>
        <p:blipFill>
          <a:blip r:embed="rId3"/>
          <a:stretch>
            <a:fillRect/>
          </a:stretch>
        </p:blipFill>
        <p:spPr>
          <a:xfrm>
            <a:off x="1917577" y="1371600"/>
            <a:ext cx="846377" cy="735980"/>
          </a:xfrm>
          <a:prstGeom prst="rect">
            <a:avLst/>
          </a:prstGeom>
        </p:spPr>
      </p:pic>
      <p:pic>
        <p:nvPicPr>
          <p:cNvPr id="20" name="Picture 19">
            <a:extLst>
              <a:ext uri="{FF2B5EF4-FFF2-40B4-BE49-F238E27FC236}">
                <a16:creationId xmlns:a16="http://schemas.microsoft.com/office/drawing/2014/main" id="{A48A751C-B5EB-BE49-9499-AD5DCC6AF892}"/>
              </a:ext>
            </a:extLst>
          </p:cNvPr>
          <p:cNvPicPr>
            <a:picLocks noChangeAspect="1"/>
          </p:cNvPicPr>
          <p:nvPr userDrawn="1"/>
        </p:nvPicPr>
        <p:blipFill>
          <a:blip r:embed="rId3"/>
          <a:stretch>
            <a:fillRect/>
          </a:stretch>
        </p:blipFill>
        <p:spPr>
          <a:xfrm rot="10800000">
            <a:off x="9143567" y="4483329"/>
            <a:ext cx="846377" cy="735980"/>
          </a:xfrm>
          <a:prstGeom prst="rect">
            <a:avLst/>
          </a:prstGeom>
        </p:spPr>
      </p:pic>
      <p:pic>
        <p:nvPicPr>
          <p:cNvPr id="8" name="Picture 7">
            <a:extLst>
              <a:ext uri="{FF2B5EF4-FFF2-40B4-BE49-F238E27FC236}">
                <a16:creationId xmlns:a16="http://schemas.microsoft.com/office/drawing/2014/main" id="{66AF4852-36D1-2E4E-8C34-E72DF420DB92}"/>
              </a:ext>
            </a:extLst>
          </p:cNvPr>
          <p:cNvPicPr>
            <a:picLocks noChangeAspect="1"/>
          </p:cNvPicPr>
          <p:nvPr userDrawn="1"/>
        </p:nvPicPr>
        <p:blipFill>
          <a:blip r:embed="rId4"/>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714067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ts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7" name="Text Placeholder 16">
            <a:extLst>
              <a:ext uri="{FF2B5EF4-FFF2-40B4-BE49-F238E27FC236}">
                <a16:creationId xmlns:a16="http://schemas.microsoft.com/office/drawing/2014/main" id="{A47BFFDD-A90A-8545-BE1E-346FCC123F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14" name="Text Placeholder 13">
            <a:extLst>
              <a:ext uri="{FF2B5EF4-FFF2-40B4-BE49-F238E27FC236}">
                <a16:creationId xmlns:a16="http://schemas.microsoft.com/office/drawing/2014/main" id="{8CB5E96A-C92B-784F-98C0-4A17E2BA34D4}"/>
              </a:ext>
            </a:extLst>
          </p:cNvPr>
          <p:cNvSpPr>
            <a:spLocks noGrp="1"/>
          </p:cNvSpPr>
          <p:nvPr>
            <p:ph type="body" sz="quarter" idx="15" hasCustomPrompt="1"/>
          </p:nvPr>
        </p:nvSpPr>
        <p:spPr>
          <a:xfrm>
            <a:off x="845841" y="3200400"/>
            <a:ext cx="2971800" cy="2000250"/>
          </a:xfrm>
          <a:prstGeom prst="rect">
            <a:avLst/>
          </a:prstGeom>
        </p:spPr>
        <p:txBody>
          <a:bodyPr/>
          <a:lstStyle>
            <a:lvl1pPr marL="0" indent="0" algn="ctr">
              <a:buFontTx/>
              <a:buNone/>
              <a:defRPr sz="2400">
                <a:solidFill>
                  <a:schemeClr val="accent5"/>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Insert statistic here. Highlight parts of text in green, for emphasis.</a:t>
            </a:r>
          </a:p>
        </p:txBody>
      </p:sp>
      <p:sp>
        <p:nvSpPr>
          <p:cNvPr id="20" name="Text Placeholder 13">
            <a:extLst>
              <a:ext uri="{FF2B5EF4-FFF2-40B4-BE49-F238E27FC236}">
                <a16:creationId xmlns:a16="http://schemas.microsoft.com/office/drawing/2014/main" id="{E801DD1C-1C76-0B40-ADAD-1665617B85B4}"/>
              </a:ext>
            </a:extLst>
          </p:cNvPr>
          <p:cNvSpPr>
            <a:spLocks noGrp="1"/>
          </p:cNvSpPr>
          <p:nvPr>
            <p:ph type="body" sz="quarter" idx="16" hasCustomPrompt="1"/>
          </p:nvPr>
        </p:nvSpPr>
        <p:spPr>
          <a:xfrm>
            <a:off x="4613921" y="3200400"/>
            <a:ext cx="2971800" cy="2000250"/>
          </a:xfrm>
          <a:prstGeom prst="rect">
            <a:avLst/>
          </a:prstGeom>
        </p:spPr>
        <p:txBody>
          <a:bodyPr/>
          <a:lstStyle>
            <a:lvl1pPr marL="0" indent="0" algn="ctr">
              <a:buFontTx/>
              <a:buNone/>
              <a:defRPr sz="2400">
                <a:solidFill>
                  <a:schemeClr val="accent5"/>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Insert statistic here. Highlight parts of text in green, for emphasis.</a:t>
            </a:r>
          </a:p>
        </p:txBody>
      </p:sp>
      <p:sp>
        <p:nvSpPr>
          <p:cNvPr id="23" name="Text Placeholder 13">
            <a:extLst>
              <a:ext uri="{FF2B5EF4-FFF2-40B4-BE49-F238E27FC236}">
                <a16:creationId xmlns:a16="http://schemas.microsoft.com/office/drawing/2014/main" id="{8120778D-42CA-7743-A5D3-74184A7B15EC}"/>
              </a:ext>
            </a:extLst>
          </p:cNvPr>
          <p:cNvSpPr>
            <a:spLocks noGrp="1"/>
          </p:cNvSpPr>
          <p:nvPr>
            <p:ph type="body" sz="quarter" idx="17" hasCustomPrompt="1"/>
          </p:nvPr>
        </p:nvSpPr>
        <p:spPr>
          <a:xfrm>
            <a:off x="8382001" y="3200400"/>
            <a:ext cx="2971800" cy="2000250"/>
          </a:xfrm>
          <a:prstGeom prst="rect">
            <a:avLst/>
          </a:prstGeom>
        </p:spPr>
        <p:txBody>
          <a:bodyPr/>
          <a:lstStyle>
            <a:lvl1pPr marL="0" indent="0" algn="ctr">
              <a:buFontTx/>
              <a:buNone/>
              <a:defRPr sz="2400">
                <a:solidFill>
                  <a:schemeClr val="accent5"/>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Insert statistic here. Highlight parts of text in green, for emphasis.</a:t>
            </a:r>
          </a:p>
        </p:txBody>
      </p:sp>
      <p:sp>
        <p:nvSpPr>
          <p:cNvPr id="24" name="Text Placeholder 13">
            <a:extLst>
              <a:ext uri="{FF2B5EF4-FFF2-40B4-BE49-F238E27FC236}">
                <a16:creationId xmlns:a16="http://schemas.microsoft.com/office/drawing/2014/main" id="{17AD4B26-415B-434F-A416-F9A9875FF0D2}"/>
              </a:ext>
            </a:extLst>
          </p:cNvPr>
          <p:cNvSpPr>
            <a:spLocks noGrp="1"/>
          </p:cNvSpPr>
          <p:nvPr>
            <p:ph type="body" sz="quarter" idx="18" hasCustomPrompt="1"/>
          </p:nvPr>
        </p:nvSpPr>
        <p:spPr>
          <a:xfrm>
            <a:off x="845841" y="2021840"/>
            <a:ext cx="2971800" cy="1178560"/>
          </a:xfrm>
          <a:prstGeom prst="rect">
            <a:avLst/>
          </a:prstGeom>
        </p:spPr>
        <p:txBody>
          <a:bodyPr/>
          <a:lstStyle>
            <a:lvl1pPr marL="0" indent="0" algn="ctr">
              <a:buFontTx/>
              <a:buNone/>
              <a:defRPr sz="700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p>
        </p:txBody>
      </p:sp>
      <p:sp>
        <p:nvSpPr>
          <p:cNvPr id="26" name="Text Placeholder 13">
            <a:extLst>
              <a:ext uri="{FF2B5EF4-FFF2-40B4-BE49-F238E27FC236}">
                <a16:creationId xmlns:a16="http://schemas.microsoft.com/office/drawing/2014/main" id="{4B4D4C22-7B7F-754D-AEE4-88458013F44C}"/>
              </a:ext>
            </a:extLst>
          </p:cNvPr>
          <p:cNvSpPr>
            <a:spLocks noGrp="1"/>
          </p:cNvSpPr>
          <p:nvPr>
            <p:ph type="body" sz="quarter" idx="19" hasCustomPrompt="1"/>
          </p:nvPr>
        </p:nvSpPr>
        <p:spPr>
          <a:xfrm>
            <a:off x="4613921" y="2021840"/>
            <a:ext cx="2971800" cy="1178560"/>
          </a:xfrm>
          <a:prstGeom prst="rect">
            <a:avLst/>
          </a:prstGeom>
        </p:spPr>
        <p:txBody>
          <a:bodyPr/>
          <a:lstStyle>
            <a:lvl1pPr marL="0" indent="0" algn="ctr">
              <a:buFontTx/>
              <a:buNone/>
              <a:defRPr sz="700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p>
        </p:txBody>
      </p:sp>
      <p:sp>
        <p:nvSpPr>
          <p:cNvPr id="28" name="Text Placeholder 13">
            <a:extLst>
              <a:ext uri="{FF2B5EF4-FFF2-40B4-BE49-F238E27FC236}">
                <a16:creationId xmlns:a16="http://schemas.microsoft.com/office/drawing/2014/main" id="{85473A3D-B039-9A4C-87E7-1F9E2F96D433}"/>
              </a:ext>
            </a:extLst>
          </p:cNvPr>
          <p:cNvSpPr>
            <a:spLocks noGrp="1"/>
          </p:cNvSpPr>
          <p:nvPr>
            <p:ph type="body" sz="quarter" idx="20" hasCustomPrompt="1"/>
          </p:nvPr>
        </p:nvSpPr>
        <p:spPr>
          <a:xfrm>
            <a:off x="8382001" y="2021840"/>
            <a:ext cx="2971800" cy="1178560"/>
          </a:xfrm>
          <a:prstGeom prst="rect">
            <a:avLst/>
          </a:prstGeom>
        </p:spPr>
        <p:txBody>
          <a:bodyPr/>
          <a:lstStyle>
            <a:lvl1pPr marL="0" indent="0" algn="ctr">
              <a:buFontTx/>
              <a:buNone/>
              <a:defRPr sz="700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a:t>
            </a:r>
          </a:p>
        </p:txBody>
      </p:sp>
      <p:sp>
        <p:nvSpPr>
          <p:cNvPr id="19" name="Rectangle 18">
            <a:extLst>
              <a:ext uri="{FF2B5EF4-FFF2-40B4-BE49-F238E27FC236}">
                <a16:creationId xmlns:a16="http://schemas.microsoft.com/office/drawing/2014/main" id="{9B88DC37-3CB2-3D46-B485-2313A410A02F}"/>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21" name="Picture 20">
            <a:extLst>
              <a:ext uri="{FF2B5EF4-FFF2-40B4-BE49-F238E27FC236}">
                <a16:creationId xmlns:a16="http://schemas.microsoft.com/office/drawing/2014/main" id="{1429C6F8-476B-D84A-A30A-BBACB8441169}"/>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11" name="Picture 10">
            <a:extLst>
              <a:ext uri="{FF2B5EF4-FFF2-40B4-BE49-F238E27FC236}">
                <a16:creationId xmlns:a16="http://schemas.microsoft.com/office/drawing/2014/main" id="{D03BB93A-17F0-5448-B2A7-0E491AFB0D6E}"/>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44403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tats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2" name="Text Placeholder 20">
            <a:extLst>
              <a:ext uri="{FF2B5EF4-FFF2-40B4-BE49-F238E27FC236}">
                <a16:creationId xmlns:a16="http://schemas.microsoft.com/office/drawing/2014/main" id="{2347A55B-A616-BB48-8536-0CE13970714C}"/>
              </a:ext>
            </a:extLst>
          </p:cNvPr>
          <p:cNvSpPr>
            <a:spLocks noGrp="1"/>
          </p:cNvSpPr>
          <p:nvPr>
            <p:ph type="body" sz="quarter" idx="14" hasCustomPrompt="1"/>
          </p:nvPr>
        </p:nvSpPr>
        <p:spPr>
          <a:xfrm>
            <a:off x="1376082" y="2588224"/>
            <a:ext cx="2578100" cy="1221830"/>
          </a:xfrm>
          <a:prstGeom prst="rect">
            <a:avLst/>
          </a:prstGeom>
        </p:spPr>
        <p:txBody>
          <a:bodyPr/>
          <a:lstStyle>
            <a:lvl1pPr marL="0" indent="0" algn="ctr">
              <a:buFontTx/>
              <a:buNone/>
              <a:defRPr sz="18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Statistic Here</a:t>
            </a:r>
          </a:p>
        </p:txBody>
      </p:sp>
      <p:sp>
        <p:nvSpPr>
          <p:cNvPr id="24" name="Text Placeholder 16">
            <a:extLst>
              <a:ext uri="{FF2B5EF4-FFF2-40B4-BE49-F238E27FC236}">
                <a16:creationId xmlns:a16="http://schemas.microsoft.com/office/drawing/2014/main" id="{4B5276B4-AA94-C64A-9190-B2A8EA3969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1" name="Text Placeholder 20">
            <a:extLst>
              <a:ext uri="{FF2B5EF4-FFF2-40B4-BE49-F238E27FC236}">
                <a16:creationId xmlns:a16="http://schemas.microsoft.com/office/drawing/2014/main" id="{F9E2025D-7772-1C43-AC30-C49C488A0A70}"/>
              </a:ext>
            </a:extLst>
          </p:cNvPr>
          <p:cNvSpPr>
            <a:spLocks noGrp="1"/>
          </p:cNvSpPr>
          <p:nvPr>
            <p:ph type="body" sz="quarter" idx="19" hasCustomPrompt="1"/>
          </p:nvPr>
        </p:nvSpPr>
        <p:spPr>
          <a:xfrm>
            <a:off x="1371600" y="1752600"/>
            <a:ext cx="2578100" cy="832240"/>
          </a:xfrm>
          <a:prstGeom prst="rect">
            <a:avLst/>
          </a:prstGeom>
        </p:spPr>
        <p:txBody>
          <a:bodyPr/>
          <a:lstStyle>
            <a:lvl1pPr marL="0" indent="0" algn="ctr">
              <a:buFontTx/>
              <a:buNone/>
              <a:defRPr sz="5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20" name="Text Placeholder 20">
            <a:extLst>
              <a:ext uri="{FF2B5EF4-FFF2-40B4-BE49-F238E27FC236}">
                <a16:creationId xmlns:a16="http://schemas.microsoft.com/office/drawing/2014/main" id="{884F5201-B1D6-1648-92ED-4F97EA74787F}"/>
              </a:ext>
            </a:extLst>
          </p:cNvPr>
          <p:cNvSpPr>
            <a:spLocks noGrp="1"/>
          </p:cNvSpPr>
          <p:nvPr>
            <p:ph type="body" sz="quarter" idx="20" hasCustomPrompt="1"/>
          </p:nvPr>
        </p:nvSpPr>
        <p:spPr>
          <a:xfrm>
            <a:off x="1376082" y="4874224"/>
            <a:ext cx="2578100" cy="1450376"/>
          </a:xfrm>
          <a:prstGeom prst="rect">
            <a:avLst/>
          </a:prstGeom>
        </p:spPr>
        <p:txBody>
          <a:bodyPr/>
          <a:lstStyle>
            <a:lvl1pPr marL="0" indent="0" algn="ctr">
              <a:buFontTx/>
              <a:buNone/>
              <a:defRPr sz="18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Statistic Here</a:t>
            </a:r>
          </a:p>
        </p:txBody>
      </p:sp>
      <p:sp>
        <p:nvSpPr>
          <p:cNvPr id="23" name="Text Placeholder 20">
            <a:extLst>
              <a:ext uri="{FF2B5EF4-FFF2-40B4-BE49-F238E27FC236}">
                <a16:creationId xmlns:a16="http://schemas.microsoft.com/office/drawing/2014/main" id="{19E7BDCA-78DF-CF4C-AF02-080CE6637DCA}"/>
              </a:ext>
            </a:extLst>
          </p:cNvPr>
          <p:cNvSpPr>
            <a:spLocks noGrp="1"/>
          </p:cNvSpPr>
          <p:nvPr>
            <p:ph type="body" sz="quarter" idx="21" hasCustomPrompt="1"/>
          </p:nvPr>
        </p:nvSpPr>
        <p:spPr>
          <a:xfrm>
            <a:off x="1371600" y="4038600"/>
            <a:ext cx="2578100" cy="832240"/>
          </a:xfrm>
          <a:prstGeom prst="rect">
            <a:avLst/>
          </a:prstGeom>
        </p:spPr>
        <p:txBody>
          <a:bodyPr/>
          <a:lstStyle>
            <a:lvl1pPr marL="0" indent="0" algn="ctr">
              <a:buFontTx/>
              <a:buNone/>
              <a:defRPr sz="5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29" name="Text Placeholder 20">
            <a:extLst>
              <a:ext uri="{FF2B5EF4-FFF2-40B4-BE49-F238E27FC236}">
                <a16:creationId xmlns:a16="http://schemas.microsoft.com/office/drawing/2014/main" id="{CAF0DBA0-D859-FA46-8717-C35212476527}"/>
              </a:ext>
            </a:extLst>
          </p:cNvPr>
          <p:cNvSpPr>
            <a:spLocks noGrp="1"/>
          </p:cNvSpPr>
          <p:nvPr>
            <p:ph type="body" sz="quarter" idx="22" hasCustomPrompt="1"/>
          </p:nvPr>
        </p:nvSpPr>
        <p:spPr>
          <a:xfrm>
            <a:off x="4805082" y="2588224"/>
            <a:ext cx="2578100" cy="1221830"/>
          </a:xfrm>
          <a:prstGeom prst="rect">
            <a:avLst/>
          </a:prstGeom>
        </p:spPr>
        <p:txBody>
          <a:bodyPr/>
          <a:lstStyle>
            <a:lvl1pPr marL="0" indent="0" algn="ctr">
              <a:buFontTx/>
              <a:buNone/>
              <a:defRPr sz="18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Statistic Here</a:t>
            </a:r>
          </a:p>
        </p:txBody>
      </p:sp>
      <p:sp>
        <p:nvSpPr>
          <p:cNvPr id="30" name="Text Placeholder 20">
            <a:extLst>
              <a:ext uri="{FF2B5EF4-FFF2-40B4-BE49-F238E27FC236}">
                <a16:creationId xmlns:a16="http://schemas.microsoft.com/office/drawing/2014/main" id="{3BB6DCEF-6B41-6145-9435-36A7C582F25B}"/>
              </a:ext>
            </a:extLst>
          </p:cNvPr>
          <p:cNvSpPr>
            <a:spLocks noGrp="1"/>
          </p:cNvSpPr>
          <p:nvPr>
            <p:ph type="body" sz="quarter" idx="23" hasCustomPrompt="1"/>
          </p:nvPr>
        </p:nvSpPr>
        <p:spPr>
          <a:xfrm>
            <a:off x="4800600" y="1752600"/>
            <a:ext cx="2578100" cy="832240"/>
          </a:xfrm>
          <a:prstGeom prst="rect">
            <a:avLst/>
          </a:prstGeom>
        </p:spPr>
        <p:txBody>
          <a:bodyPr/>
          <a:lstStyle>
            <a:lvl1pPr marL="0" indent="0" algn="ctr">
              <a:buFontTx/>
              <a:buNone/>
              <a:defRPr sz="5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31" name="Text Placeholder 20">
            <a:extLst>
              <a:ext uri="{FF2B5EF4-FFF2-40B4-BE49-F238E27FC236}">
                <a16:creationId xmlns:a16="http://schemas.microsoft.com/office/drawing/2014/main" id="{9E527D53-B368-1448-A8D3-CA180BCE3082}"/>
              </a:ext>
            </a:extLst>
          </p:cNvPr>
          <p:cNvSpPr>
            <a:spLocks noGrp="1"/>
          </p:cNvSpPr>
          <p:nvPr>
            <p:ph type="body" sz="quarter" idx="24" hasCustomPrompt="1"/>
          </p:nvPr>
        </p:nvSpPr>
        <p:spPr>
          <a:xfrm>
            <a:off x="4805082" y="4874224"/>
            <a:ext cx="2578100" cy="1450376"/>
          </a:xfrm>
          <a:prstGeom prst="rect">
            <a:avLst/>
          </a:prstGeom>
        </p:spPr>
        <p:txBody>
          <a:bodyPr/>
          <a:lstStyle>
            <a:lvl1pPr marL="0" indent="0" algn="ctr">
              <a:buFontTx/>
              <a:buNone/>
              <a:defRPr sz="18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Statistic Here</a:t>
            </a:r>
          </a:p>
        </p:txBody>
      </p:sp>
      <p:sp>
        <p:nvSpPr>
          <p:cNvPr id="32" name="Text Placeholder 20">
            <a:extLst>
              <a:ext uri="{FF2B5EF4-FFF2-40B4-BE49-F238E27FC236}">
                <a16:creationId xmlns:a16="http://schemas.microsoft.com/office/drawing/2014/main" id="{8272051C-A1C5-6B45-B2F8-52202B5970B6}"/>
              </a:ext>
            </a:extLst>
          </p:cNvPr>
          <p:cNvSpPr>
            <a:spLocks noGrp="1"/>
          </p:cNvSpPr>
          <p:nvPr>
            <p:ph type="body" sz="quarter" idx="25" hasCustomPrompt="1"/>
          </p:nvPr>
        </p:nvSpPr>
        <p:spPr>
          <a:xfrm>
            <a:off x="4800600" y="4038600"/>
            <a:ext cx="2578100" cy="832240"/>
          </a:xfrm>
          <a:prstGeom prst="rect">
            <a:avLst/>
          </a:prstGeom>
        </p:spPr>
        <p:txBody>
          <a:bodyPr/>
          <a:lstStyle>
            <a:lvl1pPr marL="0" indent="0" algn="ctr">
              <a:buFontTx/>
              <a:buNone/>
              <a:defRPr sz="5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33" name="Text Placeholder 20">
            <a:extLst>
              <a:ext uri="{FF2B5EF4-FFF2-40B4-BE49-F238E27FC236}">
                <a16:creationId xmlns:a16="http://schemas.microsoft.com/office/drawing/2014/main" id="{40C010F4-23DF-AC4A-B202-6FD17E108269}"/>
              </a:ext>
            </a:extLst>
          </p:cNvPr>
          <p:cNvSpPr>
            <a:spLocks noGrp="1"/>
          </p:cNvSpPr>
          <p:nvPr>
            <p:ph type="body" sz="quarter" idx="26" hasCustomPrompt="1"/>
          </p:nvPr>
        </p:nvSpPr>
        <p:spPr>
          <a:xfrm>
            <a:off x="8229600" y="2570294"/>
            <a:ext cx="2578100" cy="1221830"/>
          </a:xfrm>
          <a:prstGeom prst="rect">
            <a:avLst/>
          </a:prstGeom>
        </p:spPr>
        <p:txBody>
          <a:bodyPr/>
          <a:lstStyle>
            <a:lvl1pPr marL="0" indent="0" algn="ctr">
              <a:buFontTx/>
              <a:buNone/>
              <a:defRPr sz="18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Statistic Here</a:t>
            </a:r>
          </a:p>
        </p:txBody>
      </p:sp>
      <p:sp>
        <p:nvSpPr>
          <p:cNvPr id="34" name="Text Placeholder 20">
            <a:extLst>
              <a:ext uri="{FF2B5EF4-FFF2-40B4-BE49-F238E27FC236}">
                <a16:creationId xmlns:a16="http://schemas.microsoft.com/office/drawing/2014/main" id="{435DEF12-3CA5-C944-B59E-F944FE26868A}"/>
              </a:ext>
            </a:extLst>
          </p:cNvPr>
          <p:cNvSpPr>
            <a:spLocks noGrp="1"/>
          </p:cNvSpPr>
          <p:nvPr>
            <p:ph type="body" sz="quarter" idx="27" hasCustomPrompt="1"/>
          </p:nvPr>
        </p:nvSpPr>
        <p:spPr>
          <a:xfrm>
            <a:off x="8225118" y="1734670"/>
            <a:ext cx="2578100" cy="832240"/>
          </a:xfrm>
          <a:prstGeom prst="rect">
            <a:avLst/>
          </a:prstGeom>
        </p:spPr>
        <p:txBody>
          <a:bodyPr/>
          <a:lstStyle>
            <a:lvl1pPr marL="0" indent="0" algn="ctr">
              <a:buFontTx/>
              <a:buNone/>
              <a:defRPr sz="5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35" name="Text Placeholder 20">
            <a:extLst>
              <a:ext uri="{FF2B5EF4-FFF2-40B4-BE49-F238E27FC236}">
                <a16:creationId xmlns:a16="http://schemas.microsoft.com/office/drawing/2014/main" id="{D0FD7398-613F-4246-B761-24E3CFAFD78C}"/>
              </a:ext>
            </a:extLst>
          </p:cNvPr>
          <p:cNvSpPr>
            <a:spLocks noGrp="1"/>
          </p:cNvSpPr>
          <p:nvPr>
            <p:ph type="body" sz="quarter" idx="28" hasCustomPrompt="1"/>
          </p:nvPr>
        </p:nvSpPr>
        <p:spPr>
          <a:xfrm>
            <a:off x="8229600" y="4856294"/>
            <a:ext cx="2578100" cy="1450376"/>
          </a:xfrm>
          <a:prstGeom prst="rect">
            <a:avLst/>
          </a:prstGeom>
        </p:spPr>
        <p:txBody>
          <a:bodyPr/>
          <a:lstStyle>
            <a:lvl1pPr marL="0" indent="0" algn="ctr">
              <a:buFontTx/>
              <a:buNone/>
              <a:defRPr sz="18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Statistic Here</a:t>
            </a:r>
          </a:p>
        </p:txBody>
      </p:sp>
      <p:sp>
        <p:nvSpPr>
          <p:cNvPr id="36" name="Text Placeholder 20">
            <a:extLst>
              <a:ext uri="{FF2B5EF4-FFF2-40B4-BE49-F238E27FC236}">
                <a16:creationId xmlns:a16="http://schemas.microsoft.com/office/drawing/2014/main" id="{45434E08-5343-4643-A8B1-CA761802D7BC}"/>
              </a:ext>
            </a:extLst>
          </p:cNvPr>
          <p:cNvSpPr>
            <a:spLocks noGrp="1"/>
          </p:cNvSpPr>
          <p:nvPr>
            <p:ph type="body" sz="quarter" idx="29" hasCustomPrompt="1"/>
          </p:nvPr>
        </p:nvSpPr>
        <p:spPr>
          <a:xfrm>
            <a:off x="8225118" y="4020670"/>
            <a:ext cx="2578100" cy="832240"/>
          </a:xfrm>
          <a:prstGeom prst="rect">
            <a:avLst/>
          </a:prstGeom>
        </p:spPr>
        <p:txBody>
          <a:bodyPr/>
          <a:lstStyle>
            <a:lvl1pPr marL="0" indent="0" algn="ctr">
              <a:buFontTx/>
              <a:buNone/>
              <a:defRPr sz="5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25" name="Rectangle 24">
            <a:extLst>
              <a:ext uri="{FF2B5EF4-FFF2-40B4-BE49-F238E27FC236}">
                <a16:creationId xmlns:a16="http://schemas.microsoft.com/office/drawing/2014/main" id="{1EF1D1A3-0997-9745-8C4C-A6440900A07E}"/>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26" name="Picture 25">
            <a:extLst>
              <a:ext uri="{FF2B5EF4-FFF2-40B4-BE49-F238E27FC236}">
                <a16:creationId xmlns:a16="http://schemas.microsoft.com/office/drawing/2014/main" id="{1D93B4B0-96B2-FD47-BEF8-C1E8813A0946}"/>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17" name="Picture 16">
            <a:extLst>
              <a:ext uri="{FF2B5EF4-FFF2-40B4-BE49-F238E27FC236}">
                <a16:creationId xmlns:a16="http://schemas.microsoft.com/office/drawing/2014/main" id="{20CAA87C-D14E-864E-9A1A-26CC1F2773B4}"/>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06057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tats Slide_Opt 3">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4" name="Text Placeholder 16">
            <a:extLst>
              <a:ext uri="{FF2B5EF4-FFF2-40B4-BE49-F238E27FC236}">
                <a16:creationId xmlns:a16="http://schemas.microsoft.com/office/drawing/2014/main" id="{4B5276B4-AA94-C64A-9190-B2A8EA3969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2"/>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6" name="Oval 25">
            <a:extLst>
              <a:ext uri="{FF2B5EF4-FFF2-40B4-BE49-F238E27FC236}">
                <a16:creationId xmlns:a16="http://schemas.microsoft.com/office/drawing/2014/main" id="{34690542-CAAE-9142-989A-7D7852E2ECD3}"/>
              </a:ext>
            </a:extLst>
          </p:cNvPr>
          <p:cNvSpPr/>
          <p:nvPr userDrawn="1"/>
        </p:nvSpPr>
        <p:spPr>
          <a:xfrm>
            <a:off x="579909" y="2238030"/>
            <a:ext cx="1899864" cy="1899864"/>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28" name="Oval 27">
            <a:extLst>
              <a:ext uri="{FF2B5EF4-FFF2-40B4-BE49-F238E27FC236}">
                <a16:creationId xmlns:a16="http://schemas.microsoft.com/office/drawing/2014/main" id="{7076491F-3106-CE48-915D-B94666DA04A4}"/>
              </a:ext>
            </a:extLst>
          </p:cNvPr>
          <p:cNvSpPr/>
          <p:nvPr userDrawn="1"/>
        </p:nvSpPr>
        <p:spPr>
          <a:xfrm>
            <a:off x="3560245" y="1774920"/>
            <a:ext cx="2241570" cy="2241570"/>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37" name="Oval 36">
            <a:extLst>
              <a:ext uri="{FF2B5EF4-FFF2-40B4-BE49-F238E27FC236}">
                <a16:creationId xmlns:a16="http://schemas.microsoft.com/office/drawing/2014/main" id="{5EFFCE77-607C-184D-AA17-86CDF44C304B}"/>
              </a:ext>
            </a:extLst>
          </p:cNvPr>
          <p:cNvSpPr/>
          <p:nvPr userDrawn="1"/>
        </p:nvSpPr>
        <p:spPr>
          <a:xfrm>
            <a:off x="3771034" y="4134986"/>
            <a:ext cx="1101414" cy="1101414"/>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38" name="Oval 37">
            <a:extLst>
              <a:ext uri="{FF2B5EF4-FFF2-40B4-BE49-F238E27FC236}">
                <a16:creationId xmlns:a16="http://schemas.microsoft.com/office/drawing/2014/main" id="{9E0BE7C9-505A-9D45-9C69-85F58B3BDB11}"/>
              </a:ext>
            </a:extLst>
          </p:cNvPr>
          <p:cNvSpPr/>
          <p:nvPr userDrawn="1"/>
        </p:nvSpPr>
        <p:spPr>
          <a:xfrm>
            <a:off x="5341535" y="3728006"/>
            <a:ext cx="2241570" cy="2241570"/>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40" name="Oval 39">
            <a:extLst>
              <a:ext uri="{FF2B5EF4-FFF2-40B4-BE49-F238E27FC236}">
                <a16:creationId xmlns:a16="http://schemas.microsoft.com/office/drawing/2014/main" id="{B1F0C8AA-CBE6-9E40-8F64-7FCC23AFD5E6}"/>
              </a:ext>
            </a:extLst>
          </p:cNvPr>
          <p:cNvSpPr/>
          <p:nvPr userDrawn="1"/>
        </p:nvSpPr>
        <p:spPr>
          <a:xfrm>
            <a:off x="8828425" y="1481157"/>
            <a:ext cx="1101414" cy="1101414"/>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41" name="Oval 40">
            <a:extLst>
              <a:ext uri="{FF2B5EF4-FFF2-40B4-BE49-F238E27FC236}">
                <a16:creationId xmlns:a16="http://schemas.microsoft.com/office/drawing/2014/main" id="{DAEE8EC1-41E2-8442-B044-207E4F933584}"/>
              </a:ext>
            </a:extLst>
          </p:cNvPr>
          <p:cNvSpPr/>
          <p:nvPr userDrawn="1"/>
        </p:nvSpPr>
        <p:spPr>
          <a:xfrm>
            <a:off x="7651740" y="4827341"/>
            <a:ext cx="1441964" cy="1441964"/>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42" name="Oval 41">
            <a:extLst>
              <a:ext uri="{FF2B5EF4-FFF2-40B4-BE49-F238E27FC236}">
                <a16:creationId xmlns:a16="http://schemas.microsoft.com/office/drawing/2014/main" id="{B9598E71-3946-7142-A108-F92290F2C7BE}"/>
              </a:ext>
            </a:extLst>
          </p:cNvPr>
          <p:cNvSpPr/>
          <p:nvPr userDrawn="1"/>
        </p:nvSpPr>
        <p:spPr>
          <a:xfrm>
            <a:off x="2369382" y="1718206"/>
            <a:ext cx="1101414" cy="1101414"/>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52" name="Text Placeholder 20">
            <a:extLst>
              <a:ext uri="{FF2B5EF4-FFF2-40B4-BE49-F238E27FC236}">
                <a16:creationId xmlns:a16="http://schemas.microsoft.com/office/drawing/2014/main" id="{81C4D66F-467E-2740-82BA-7008416B13FC}"/>
              </a:ext>
            </a:extLst>
          </p:cNvPr>
          <p:cNvSpPr>
            <a:spLocks noGrp="1"/>
          </p:cNvSpPr>
          <p:nvPr>
            <p:ph type="body" sz="quarter" idx="14" hasCustomPrompt="1"/>
          </p:nvPr>
        </p:nvSpPr>
        <p:spPr>
          <a:xfrm>
            <a:off x="846273" y="3067933"/>
            <a:ext cx="1368639" cy="1006804"/>
          </a:xfrm>
          <a:prstGeom prst="rect">
            <a:avLst/>
          </a:prstGeom>
        </p:spPr>
        <p:txBody>
          <a:bodyPr/>
          <a:lstStyle>
            <a:lvl1pPr marL="0" indent="0" algn="ctr">
              <a:buFontTx/>
              <a:buNone/>
              <a:defRPr sz="18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 Here</a:t>
            </a:r>
          </a:p>
        </p:txBody>
      </p:sp>
      <p:sp>
        <p:nvSpPr>
          <p:cNvPr id="53" name="Text Placeholder 20">
            <a:extLst>
              <a:ext uri="{FF2B5EF4-FFF2-40B4-BE49-F238E27FC236}">
                <a16:creationId xmlns:a16="http://schemas.microsoft.com/office/drawing/2014/main" id="{76C7431B-78A4-2349-9545-AA431B7B7B9D}"/>
              </a:ext>
            </a:extLst>
          </p:cNvPr>
          <p:cNvSpPr>
            <a:spLocks noGrp="1"/>
          </p:cNvSpPr>
          <p:nvPr>
            <p:ph type="body" sz="quarter" idx="19" hasCustomPrompt="1"/>
          </p:nvPr>
        </p:nvSpPr>
        <p:spPr>
          <a:xfrm>
            <a:off x="872788" y="2345420"/>
            <a:ext cx="1266186" cy="691060"/>
          </a:xfrm>
          <a:prstGeom prst="rect">
            <a:avLst/>
          </a:prstGeom>
        </p:spPr>
        <p:txBody>
          <a:bodyPr/>
          <a:lstStyle>
            <a:lvl1pPr marL="0" indent="0" algn="ctr">
              <a:buFontTx/>
              <a:buNone/>
              <a:defRPr sz="4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54" name="Text Placeholder 20">
            <a:extLst>
              <a:ext uri="{FF2B5EF4-FFF2-40B4-BE49-F238E27FC236}">
                <a16:creationId xmlns:a16="http://schemas.microsoft.com/office/drawing/2014/main" id="{CA8B5890-3A10-6C41-A6AA-76A0812DDA95}"/>
              </a:ext>
            </a:extLst>
          </p:cNvPr>
          <p:cNvSpPr>
            <a:spLocks noGrp="1"/>
          </p:cNvSpPr>
          <p:nvPr>
            <p:ph type="body" sz="quarter" idx="20" hasCustomPrompt="1"/>
          </p:nvPr>
        </p:nvSpPr>
        <p:spPr>
          <a:xfrm>
            <a:off x="3810965" y="2765089"/>
            <a:ext cx="1753179" cy="1006804"/>
          </a:xfrm>
          <a:prstGeom prst="rect">
            <a:avLst/>
          </a:prstGeom>
        </p:spPr>
        <p:txBody>
          <a:bodyPr/>
          <a:lstStyle>
            <a:lvl1pPr marL="0" indent="0" algn="ctr">
              <a:buFontTx/>
              <a:buNone/>
              <a:defRPr sz="18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 Here</a:t>
            </a:r>
          </a:p>
        </p:txBody>
      </p:sp>
      <p:sp>
        <p:nvSpPr>
          <p:cNvPr id="55" name="Text Placeholder 20">
            <a:extLst>
              <a:ext uri="{FF2B5EF4-FFF2-40B4-BE49-F238E27FC236}">
                <a16:creationId xmlns:a16="http://schemas.microsoft.com/office/drawing/2014/main" id="{C3FBA403-7CB1-D143-8DD3-5D72EB5A2E82}"/>
              </a:ext>
            </a:extLst>
          </p:cNvPr>
          <p:cNvSpPr>
            <a:spLocks noGrp="1"/>
          </p:cNvSpPr>
          <p:nvPr>
            <p:ph type="body" sz="quarter" idx="21" hasCustomPrompt="1"/>
          </p:nvPr>
        </p:nvSpPr>
        <p:spPr>
          <a:xfrm>
            <a:off x="3810964" y="2031864"/>
            <a:ext cx="1749143" cy="691060"/>
          </a:xfrm>
          <a:prstGeom prst="rect">
            <a:avLst/>
          </a:prstGeom>
        </p:spPr>
        <p:txBody>
          <a:bodyPr/>
          <a:lstStyle>
            <a:lvl1pPr marL="0" indent="0" algn="ctr">
              <a:buFontTx/>
              <a:buNone/>
              <a:defRPr sz="4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56" name="Text Placeholder 20">
            <a:extLst>
              <a:ext uri="{FF2B5EF4-FFF2-40B4-BE49-F238E27FC236}">
                <a16:creationId xmlns:a16="http://schemas.microsoft.com/office/drawing/2014/main" id="{ADCF5CC9-2D62-F441-913A-F6BE855E2E8F}"/>
              </a:ext>
            </a:extLst>
          </p:cNvPr>
          <p:cNvSpPr>
            <a:spLocks noGrp="1"/>
          </p:cNvSpPr>
          <p:nvPr>
            <p:ph type="body" sz="quarter" idx="22" hasCustomPrompt="1"/>
          </p:nvPr>
        </p:nvSpPr>
        <p:spPr>
          <a:xfrm>
            <a:off x="5550284" y="4772654"/>
            <a:ext cx="1753179" cy="1006804"/>
          </a:xfrm>
          <a:prstGeom prst="rect">
            <a:avLst/>
          </a:prstGeom>
        </p:spPr>
        <p:txBody>
          <a:bodyPr/>
          <a:lstStyle>
            <a:lvl1pPr marL="0" indent="0" algn="ctr">
              <a:buFontTx/>
              <a:buNone/>
              <a:defRPr sz="18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 Here</a:t>
            </a:r>
          </a:p>
        </p:txBody>
      </p:sp>
      <p:sp>
        <p:nvSpPr>
          <p:cNvPr id="57" name="Text Placeholder 20">
            <a:extLst>
              <a:ext uri="{FF2B5EF4-FFF2-40B4-BE49-F238E27FC236}">
                <a16:creationId xmlns:a16="http://schemas.microsoft.com/office/drawing/2014/main" id="{C9E91A59-5C83-F44C-B830-59BD739FAE6D}"/>
              </a:ext>
            </a:extLst>
          </p:cNvPr>
          <p:cNvSpPr>
            <a:spLocks noGrp="1"/>
          </p:cNvSpPr>
          <p:nvPr>
            <p:ph type="body" sz="quarter" idx="23" hasCustomPrompt="1"/>
          </p:nvPr>
        </p:nvSpPr>
        <p:spPr>
          <a:xfrm>
            <a:off x="5550283" y="4039429"/>
            <a:ext cx="1749143" cy="691060"/>
          </a:xfrm>
          <a:prstGeom prst="rect">
            <a:avLst/>
          </a:prstGeom>
        </p:spPr>
        <p:txBody>
          <a:bodyPr/>
          <a:lstStyle>
            <a:lvl1pPr marL="0" indent="0" algn="ctr">
              <a:buFontTx/>
              <a:buNone/>
              <a:defRPr sz="4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sp>
        <p:nvSpPr>
          <p:cNvPr id="58" name="Oval 57">
            <a:extLst>
              <a:ext uri="{FF2B5EF4-FFF2-40B4-BE49-F238E27FC236}">
                <a16:creationId xmlns:a16="http://schemas.microsoft.com/office/drawing/2014/main" id="{5630D999-8D85-C444-94A5-0FAFBB8E5FED}"/>
              </a:ext>
            </a:extLst>
          </p:cNvPr>
          <p:cNvSpPr/>
          <p:nvPr userDrawn="1"/>
        </p:nvSpPr>
        <p:spPr>
          <a:xfrm>
            <a:off x="8861760" y="2691020"/>
            <a:ext cx="2241570" cy="2241570"/>
          </a:xfrm>
          <a:prstGeom prst="ellipse">
            <a:avLst/>
          </a:prstGeom>
          <a:solidFill>
            <a:schemeClr val="accent1"/>
          </a:solidFill>
        </p:spPr>
        <p:txBody>
          <a:bodyPr wrap="square" rtlCol="0" anchor="ctr">
            <a:spAutoFit/>
          </a:bodyPr>
          <a:lstStyle/>
          <a:p>
            <a:pPr algn="ctr">
              <a:lnSpc>
                <a:spcPct val="90000"/>
              </a:lnSpc>
            </a:pPr>
            <a:endParaRPr lang="en-US" sz="2800">
              <a:solidFill>
                <a:schemeClr val="bg1"/>
              </a:solidFill>
            </a:endParaRPr>
          </a:p>
        </p:txBody>
      </p:sp>
      <p:sp>
        <p:nvSpPr>
          <p:cNvPr id="59" name="Text Placeholder 20">
            <a:extLst>
              <a:ext uri="{FF2B5EF4-FFF2-40B4-BE49-F238E27FC236}">
                <a16:creationId xmlns:a16="http://schemas.microsoft.com/office/drawing/2014/main" id="{6E3B516F-5E11-DB46-928E-55F7E01D7F34}"/>
              </a:ext>
            </a:extLst>
          </p:cNvPr>
          <p:cNvSpPr>
            <a:spLocks noGrp="1"/>
          </p:cNvSpPr>
          <p:nvPr>
            <p:ph type="body" sz="quarter" idx="24" hasCustomPrompt="1"/>
          </p:nvPr>
        </p:nvSpPr>
        <p:spPr>
          <a:xfrm>
            <a:off x="9070509" y="3735668"/>
            <a:ext cx="1753179" cy="1006804"/>
          </a:xfrm>
          <a:prstGeom prst="rect">
            <a:avLst/>
          </a:prstGeom>
        </p:spPr>
        <p:txBody>
          <a:bodyPr/>
          <a:lstStyle>
            <a:lvl1pPr marL="0" indent="0" algn="ctr">
              <a:buFontTx/>
              <a:buNone/>
              <a:defRPr sz="18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Insert Stat Here</a:t>
            </a:r>
          </a:p>
        </p:txBody>
      </p:sp>
      <p:sp>
        <p:nvSpPr>
          <p:cNvPr id="60" name="Text Placeholder 20">
            <a:extLst>
              <a:ext uri="{FF2B5EF4-FFF2-40B4-BE49-F238E27FC236}">
                <a16:creationId xmlns:a16="http://schemas.microsoft.com/office/drawing/2014/main" id="{0D93C9BD-83AB-1546-979E-650CE9D10A6D}"/>
              </a:ext>
            </a:extLst>
          </p:cNvPr>
          <p:cNvSpPr>
            <a:spLocks noGrp="1"/>
          </p:cNvSpPr>
          <p:nvPr>
            <p:ph type="body" sz="quarter" idx="25" hasCustomPrompt="1"/>
          </p:nvPr>
        </p:nvSpPr>
        <p:spPr>
          <a:xfrm>
            <a:off x="9070508" y="3002443"/>
            <a:ext cx="1749143" cy="691060"/>
          </a:xfrm>
          <a:prstGeom prst="rect">
            <a:avLst/>
          </a:prstGeom>
        </p:spPr>
        <p:txBody>
          <a:bodyPr/>
          <a:lstStyle>
            <a:lvl1pPr marL="0" indent="0" algn="ctr">
              <a:buFontTx/>
              <a:buNone/>
              <a:defRPr sz="4400">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a:t>
            </a:r>
          </a:p>
        </p:txBody>
      </p:sp>
      <p:pic>
        <p:nvPicPr>
          <p:cNvPr id="35" name="Graphic 34">
            <a:extLst>
              <a:ext uri="{FF2B5EF4-FFF2-40B4-BE49-F238E27FC236}">
                <a16:creationId xmlns:a16="http://schemas.microsoft.com/office/drawing/2014/main" id="{034480EC-6CB2-6041-8421-CD9EC68C4B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381384">
            <a:off x="1470279" y="4103974"/>
            <a:ext cx="1477981" cy="1527247"/>
          </a:xfrm>
          <a:prstGeom prst="rect">
            <a:avLst/>
          </a:prstGeom>
        </p:spPr>
      </p:pic>
      <p:pic>
        <p:nvPicPr>
          <p:cNvPr id="45" name="Graphic 44">
            <a:extLst>
              <a:ext uri="{FF2B5EF4-FFF2-40B4-BE49-F238E27FC236}">
                <a16:creationId xmlns:a16="http://schemas.microsoft.com/office/drawing/2014/main" id="{5576A9DA-BB66-6148-A7BE-84924016D7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7200000">
            <a:off x="6655134" y="2499791"/>
            <a:ext cx="1210099" cy="1250436"/>
          </a:xfrm>
          <a:prstGeom prst="rect">
            <a:avLst/>
          </a:prstGeom>
        </p:spPr>
      </p:pic>
      <p:sp>
        <p:nvSpPr>
          <p:cNvPr id="31" name="Rectangle 30">
            <a:extLst>
              <a:ext uri="{FF2B5EF4-FFF2-40B4-BE49-F238E27FC236}">
                <a16:creationId xmlns:a16="http://schemas.microsoft.com/office/drawing/2014/main" id="{C9FB537A-0226-E64A-9806-85FE9B22C0DA}"/>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32" name="Picture 31">
            <a:extLst>
              <a:ext uri="{FF2B5EF4-FFF2-40B4-BE49-F238E27FC236}">
                <a16:creationId xmlns:a16="http://schemas.microsoft.com/office/drawing/2014/main" id="{73719C78-B12E-C649-AE14-231E286B5040}"/>
              </a:ext>
            </a:extLst>
          </p:cNvPr>
          <p:cNvPicPr>
            <a:picLocks noChangeAspect="1"/>
          </p:cNvPicPr>
          <p:nvPr userDrawn="1"/>
        </p:nvPicPr>
        <p:blipFill>
          <a:blip r:embed="rId4"/>
          <a:stretch>
            <a:fillRect/>
          </a:stretch>
        </p:blipFill>
        <p:spPr>
          <a:xfrm>
            <a:off x="11382934" y="6583022"/>
            <a:ext cx="531043" cy="210413"/>
          </a:xfrm>
          <a:prstGeom prst="rect">
            <a:avLst/>
          </a:prstGeom>
        </p:spPr>
      </p:pic>
      <p:pic>
        <p:nvPicPr>
          <p:cNvPr id="23" name="Picture 22">
            <a:extLst>
              <a:ext uri="{FF2B5EF4-FFF2-40B4-BE49-F238E27FC236}">
                <a16:creationId xmlns:a16="http://schemas.microsoft.com/office/drawing/2014/main" id="{79A55FA6-3DF9-8745-9AD8-FE860FFA4191}"/>
              </a:ext>
            </a:extLst>
          </p:cNvPr>
          <p:cNvPicPr>
            <a:picLocks noChangeAspect="1"/>
          </p:cNvPicPr>
          <p:nvPr userDrawn="1"/>
        </p:nvPicPr>
        <p:blipFill>
          <a:blip r:embed="rId5"/>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39353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dient Background White Footer">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978B1DE-39A2-1645-B3B3-B41F3103F989}"/>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5" name="Picture 14">
            <a:extLst>
              <a:ext uri="{FF2B5EF4-FFF2-40B4-BE49-F238E27FC236}">
                <a16:creationId xmlns:a16="http://schemas.microsoft.com/office/drawing/2014/main" id="{051A9E27-132D-CD46-8C7B-D51A84AA5869}"/>
              </a:ext>
            </a:extLst>
          </p:cNvPr>
          <p:cNvPicPr>
            <a:picLocks noChangeAspect="1"/>
          </p:cNvPicPr>
          <p:nvPr userDrawn="1"/>
        </p:nvPicPr>
        <p:blipFill>
          <a:blip r:embed="rId2"/>
          <a:stretch>
            <a:fillRect/>
          </a:stretch>
        </p:blipFill>
        <p:spPr>
          <a:xfrm>
            <a:off x="11382934" y="6583022"/>
            <a:ext cx="531043" cy="210413"/>
          </a:xfrm>
          <a:prstGeom prst="rect">
            <a:avLst/>
          </a:prstGeom>
        </p:spPr>
      </p:pic>
    </p:spTree>
    <p:extLst>
      <p:ext uri="{BB962C8B-B14F-4D97-AF65-F5344CB8AC3E}">
        <p14:creationId xmlns:p14="http://schemas.microsoft.com/office/powerpoint/2010/main" val="386825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4" name="Text Placeholder 16">
            <a:extLst>
              <a:ext uri="{FF2B5EF4-FFF2-40B4-BE49-F238E27FC236}">
                <a16:creationId xmlns:a16="http://schemas.microsoft.com/office/drawing/2014/main" id="{4B5276B4-AA94-C64A-9190-B2A8EA3969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35" name="Text Placeholder 13">
            <a:extLst>
              <a:ext uri="{FF2B5EF4-FFF2-40B4-BE49-F238E27FC236}">
                <a16:creationId xmlns:a16="http://schemas.microsoft.com/office/drawing/2014/main" id="{0FF4269E-9932-B846-BF45-6ADAE799EC56}"/>
              </a:ext>
            </a:extLst>
          </p:cNvPr>
          <p:cNvSpPr>
            <a:spLocks noGrp="1"/>
          </p:cNvSpPr>
          <p:nvPr>
            <p:ph type="body" sz="quarter" idx="15" hasCustomPrompt="1"/>
          </p:nvPr>
        </p:nvSpPr>
        <p:spPr>
          <a:xfrm>
            <a:off x="6858000" y="2107512"/>
            <a:ext cx="4114169" cy="1981200"/>
          </a:xfrm>
          <a:prstGeom prst="rect">
            <a:avLst/>
          </a:prstGeom>
        </p:spPr>
        <p:txBody>
          <a:bodyPr/>
          <a:lstStyle>
            <a:lvl1pPr marL="0" indent="0" algn="l">
              <a:buFontTx/>
              <a:buNone/>
              <a:defRPr sz="2400" b="1">
                <a:solidFill>
                  <a:schemeClr val="accent5"/>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Insert a special point you want to make here.</a:t>
            </a:r>
          </a:p>
        </p:txBody>
      </p:sp>
      <p:sp>
        <p:nvSpPr>
          <p:cNvPr id="36" name="Text Placeholder 20">
            <a:extLst>
              <a:ext uri="{FF2B5EF4-FFF2-40B4-BE49-F238E27FC236}">
                <a16:creationId xmlns:a16="http://schemas.microsoft.com/office/drawing/2014/main" id="{86365FAF-090B-F340-82CC-CF04A4BB2410}"/>
              </a:ext>
            </a:extLst>
          </p:cNvPr>
          <p:cNvSpPr>
            <a:spLocks noGrp="1"/>
          </p:cNvSpPr>
          <p:nvPr>
            <p:ph type="body" sz="quarter" idx="14" hasCustomPrompt="1"/>
          </p:nvPr>
        </p:nvSpPr>
        <p:spPr>
          <a:xfrm>
            <a:off x="845841" y="1885950"/>
            <a:ext cx="5250159" cy="245745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2400" b="0" i="0">
                <a:solidFill>
                  <a:schemeClr val="accent5"/>
                </a:solidFill>
                <a:effectLst/>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marL="0" marR="0" lvl="0" indent="0" algn="l" defTabSz="457189" rtl="0" eaLnBrk="1" fontAlgn="base" latinLnBrk="0" hangingPunct="1">
              <a:lnSpc>
                <a:spcPct val="100000"/>
              </a:lnSpc>
              <a:spcBef>
                <a:spcPts val="1600"/>
              </a:spcBef>
              <a:spcAft>
                <a:spcPct val="0"/>
              </a:spcAft>
              <a:buClrTx/>
              <a:buSzPct val="90000"/>
              <a:buFontTx/>
              <a:buNone/>
              <a:tabLst/>
              <a:defRPr/>
            </a:pPr>
            <a:r>
              <a:rPr lang="en-US" dirty="0"/>
              <a:t>Body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Cras ante </a:t>
            </a:r>
            <a:r>
              <a:rPr lang="en-US" dirty="0" err="1"/>
              <a:t>diam</a:t>
            </a:r>
            <a:r>
              <a:rPr lang="en-US" dirty="0"/>
              <a:t>, </a:t>
            </a:r>
            <a:r>
              <a:rPr lang="en-US" dirty="0" err="1"/>
              <a:t>efficitur</a:t>
            </a:r>
            <a:r>
              <a:rPr lang="en-US" dirty="0"/>
              <a:t> at pharetra </a:t>
            </a:r>
            <a:r>
              <a:rPr lang="en-US" dirty="0" err="1"/>
              <a:t>nec</a:t>
            </a:r>
            <a:r>
              <a:rPr lang="en-US" dirty="0"/>
              <a:t>, </a:t>
            </a:r>
            <a:r>
              <a:rPr lang="en-US" dirty="0" err="1"/>
              <a:t>suscipit</a:t>
            </a:r>
            <a:r>
              <a:rPr lang="en-US" dirty="0"/>
              <a:t> </a:t>
            </a:r>
            <a:r>
              <a:rPr lang="en-US" dirty="0" err="1"/>
              <a:t>nec</a:t>
            </a:r>
            <a:r>
              <a:rPr lang="en-US" dirty="0"/>
              <a:t> </a:t>
            </a:r>
            <a:r>
              <a:rPr lang="en-US" dirty="0" err="1"/>
              <a:t>elit</a:t>
            </a:r>
            <a:r>
              <a:rPr lang="en-US" dirty="0"/>
              <a:t>. </a:t>
            </a:r>
            <a:r>
              <a:rPr lang="en-US" dirty="0" err="1"/>
              <a:t>Phasellus</a:t>
            </a:r>
            <a:r>
              <a:rPr lang="en-US" dirty="0"/>
              <a:t> vitae </a:t>
            </a:r>
            <a:r>
              <a:rPr lang="en-US" dirty="0" err="1"/>
              <a:t>est</a:t>
            </a:r>
            <a:r>
              <a:rPr lang="en-US" dirty="0"/>
              <a:t> </a:t>
            </a:r>
            <a:r>
              <a:rPr lang="en-US" dirty="0" err="1"/>
              <a:t>risus</a:t>
            </a:r>
            <a:r>
              <a:rPr lang="en-US" dirty="0"/>
              <a:t>. </a:t>
            </a:r>
            <a:r>
              <a:rPr lang="en-US" dirty="0" err="1"/>
              <a:t>Aliquam</a:t>
            </a:r>
            <a:r>
              <a:rPr lang="en-US" dirty="0"/>
              <a:t> semper.</a:t>
            </a:r>
          </a:p>
        </p:txBody>
      </p:sp>
      <p:sp>
        <p:nvSpPr>
          <p:cNvPr id="15" name="Rectangle 14">
            <a:extLst>
              <a:ext uri="{FF2B5EF4-FFF2-40B4-BE49-F238E27FC236}">
                <a16:creationId xmlns:a16="http://schemas.microsoft.com/office/drawing/2014/main" id="{E5F86D76-3775-3C4E-91AC-7210B1661DC2}"/>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6" name="Picture 15">
            <a:extLst>
              <a:ext uri="{FF2B5EF4-FFF2-40B4-BE49-F238E27FC236}">
                <a16:creationId xmlns:a16="http://schemas.microsoft.com/office/drawing/2014/main" id="{F31ACBA7-AF28-F344-9B71-CF460283A1B6}"/>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7" name="Picture 6">
            <a:extLst>
              <a:ext uri="{FF2B5EF4-FFF2-40B4-BE49-F238E27FC236}">
                <a16:creationId xmlns:a16="http://schemas.microsoft.com/office/drawing/2014/main" id="{CE80A21E-3628-C445-B100-F03DE9181423}"/>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72751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4" name="Text Placeholder 16">
            <a:extLst>
              <a:ext uri="{FF2B5EF4-FFF2-40B4-BE49-F238E27FC236}">
                <a16:creationId xmlns:a16="http://schemas.microsoft.com/office/drawing/2014/main" id="{4B5276B4-AA94-C64A-9190-B2A8EA3969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36" name="Text Placeholder 20">
            <a:extLst>
              <a:ext uri="{FF2B5EF4-FFF2-40B4-BE49-F238E27FC236}">
                <a16:creationId xmlns:a16="http://schemas.microsoft.com/office/drawing/2014/main" id="{86365FAF-090B-F340-82CC-CF04A4BB2410}"/>
              </a:ext>
            </a:extLst>
          </p:cNvPr>
          <p:cNvSpPr>
            <a:spLocks noGrp="1"/>
          </p:cNvSpPr>
          <p:nvPr>
            <p:ph type="body" sz="quarter" idx="14" hasCustomPrompt="1"/>
          </p:nvPr>
        </p:nvSpPr>
        <p:spPr>
          <a:xfrm>
            <a:off x="2133600" y="1752600"/>
            <a:ext cx="3802359" cy="184785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2400" b="0" i="0">
                <a:solidFill>
                  <a:schemeClr val="accent5"/>
                </a:solidFill>
                <a:effectLst/>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marL="0" marR="0" lvl="0" indent="0" algn="l" defTabSz="457189" rtl="0" eaLnBrk="1" fontAlgn="base" latinLnBrk="0" hangingPunct="1">
              <a:lnSpc>
                <a:spcPct val="100000"/>
              </a:lnSpc>
              <a:spcBef>
                <a:spcPts val="1600"/>
              </a:spcBef>
              <a:spcAft>
                <a:spcPct val="0"/>
              </a:spcAft>
              <a:buClrTx/>
              <a:buSzPct val="90000"/>
              <a:buFontTx/>
              <a:buNone/>
              <a:tabLst/>
              <a:defRPr/>
            </a:pPr>
            <a:r>
              <a:rPr lang="en-US" dirty="0"/>
              <a:t>Body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25" name="Text Placeholder 20">
            <a:extLst>
              <a:ext uri="{FF2B5EF4-FFF2-40B4-BE49-F238E27FC236}">
                <a16:creationId xmlns:a16="http://schemas.microsoft.com/office/drawing/2014/main" id="{D747EB5A-3545-F049-87C6-AFE5889CBA73}"/>
              </a:ext>
            </a:extLst>
          </p:cNvPr>
          <p:cNvSpPr>
            <a:spLocks noGrp="1"/>
          </p:cNvSpPr>
          <p:nvPr>
            <p:ph type="body" sz="quarter" idx="15" hasCustomPrompt="1"/>
          </p:nvPr>
        </p:nvSpPr>
        <p:spPr>
          <a:xfrm>
            <a:off x="6316959" y="1752600"/>
            <a:ext cx="3802359" cy="184785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2400" b="0" i="0">
                <a:solidFill>
                  <a:schemeClr val="accent5"/>
                </a:solidFill>
                <a:effectLst/>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marL="0" marR="0" lvl="0" indent="0" algn="l" defTabSz="457189" rtl="0" eaLnBrk="1" fontAlgn="base" latinLnBrk="0" hangingPunct="1">
              <a:lnSpc>
                <a:spcPct val="100000"/>
              </a:lnSpc>
              <a:spcBef>
                <a:spcPts val="1600"/>
              </a:spcBef>
              <a:spcAft>
                <a:spcPct val="0"/>
              </a:spcAft>
              <a:buClrTx/>
              <a:buSzPct val="90000"/>
              <a:buFontTx/>
              <a:buNone/>
              <a:tabLst/>
              <a:defRPr/>
            </a:pPr>
            <a:r>
              <a:rPr lang="en-US" dirty="0"/>
              <a:t>Body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26" name="Text Placeholder 20">
            <a:extLst>
              <a:ext uri="{FF2B5EF4-FFF2-40B4-BE49-F238E27FC236}">
                <a16:creationId xmlns:a16="http://schemas.microsoft.com/office/drawing/2014/main" id="{60049ABA-DF3B-B242-813C-1A2D0EBE63D2}"/>
              </a:ext>
            </a:extLst>
          </p:cNvPr>
          <p:cNvSpPr>
            <a:spLocks noGrp="1"/>
          </p:cNvSpPr>
          <p:nvPr>
            <p:ph type="body" sz="quarter" idx="16" hasCustomPrompt="1"/>
          </p:nvPr>
        </p:nvSpPr>
        <p:spPr>
          <a:xfrm>
            <a:off x="2133600" y="3861554"/>
            <a:ext cx="3802359" cy="184785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2400" b="0" i="0">
                <a:solidFill>
                  <a:schemeClr val="accent5"/>
                </a:solidFill>
                <a:effectLst/>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marL="0" marR="0" lvl="0" indent="0" algn="l" defTabSz="457189" rtl="0" eaLnBrk="1" fontAlgn="base" latinLnBrk="0" hangingPunct="1">
              <a:lnSpc>
                <a:spcPct val="100000"/>
              </a:lnSpc>
              <a:spcBef>
                <a:spcPts val="1600"/>
              </a:spcBef>
              <a:spcAft>
                <a:spcPct val="0"/>
              </a:spcAft>
              <a:buClrTx/>
              <a:buSzPct val="90000"/>
              <a:buFontTx/>
              <a:buNone/>
              <a:tabLst/>
              <a:defRPr/>
            </a:pPr>
            <a:r>
              <a:rPr lang="en-US" dirty="0"/>
              <a:t>Body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27" name="Text Placeholder 20">
            <a:extLst>
              <a:ext uri="{FF2B5EF4-FFF2-40B4-BE49-F238E27FC236}">
                <a16:creationId xmlns:a16="http://schemas.microsoft.com/office/drawing/2014/main" id="{A19662FB-DD2D-5949-A40B-AA245EE45EF0}"/>
              </a:ext>
            </a:extLst>
          </p:cNvPr>
          <p:cNvSpPr>
            <a:spLocks noGrp="1"/>
          </p:cNvSpPr>
          <p:nvPr>
            <p:ph type="body" sz="quarter" idx="17" hasCustomPrompt="1"/>
          </p:nvPr>
        </p:nvSpPr>
        <p:spPr>
          <a:xfrm>
            <a:off x="6316959" y="3861554"/>
            <a:ext cx="3802359" cy="184785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2400" b="0" i="0">
                <a:solidFill>
                  <a:schemeClr val="accent5"/>
                </a:solidFill>
                <a:effectLst/>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marL="0" marR="0" lvl="0" indent="0" algn="l" defTabSz="457189" rtl="0" eaLnBrk="1" fontAlgn="base" latinLnBrk="0" hangingPunct="1">
              <a:lnSpc>
                <a:spcPct val="100000"/>
              </a:lnSpc>
              <a:spcBef>
                <a:spcPts val="1600"/>
              </a:spcBef>
              <a:spcAft>
                <a:spcPct val="0"/>
              </a:spcAft>
              <a:buClrTx/>
              <a:buSzPct val="90000"/>
              <a:buFontTx/>
              <a:buNone/>
              <a:tabLst/>
              <a:defRPr/>
            </a:pPr>
            <a:r>
              <a:rPr lang="en-US" dirty="0"/>
              <a:t>Body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17" name="Rectangle 16">
            <a:extLst>
              <a:ext uri="{FF2B5EF4-FFF2-40B4-BE49-F238E27FC236}">
                <a16:creationId xmlns:a16="http://schemas.microsoft.com/office/drawing/2014/main" id="{D284023A-37E9-8F4D-8CA8-91BA4CD42F58}"/>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8" name="Picture 17">
            <a:extLst>
              <a:ext uri="{FF2B5EF4-FFF2-40B4-BE49-F238E27FC236}">
                <a16:creationId xmlns:a16="http://schemas.microsoft.com/office/drawing/2014/main" id="{9138DE98-C22B-CB47-A178-AE5D9286DAB0}"/>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9" name="Picture 8">
            <a:extLst>
              <a:ext uri="{FF2B5EF4-FFF2-40B4-BE49-F238E27FC236}">
                <a16:creationId xmlns:a16="http://schemas.microsoft.com/office/drawing/2014/main" id="{A717DDA9-8486-2E49-9540-C1083CB6B24E}"/>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409087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con Slide_Opt 1">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51B3D2CE-7BB0-DE47-8934-9E1825F5C110}"/>
              </a:ext>
            </a:extLst>
          </p:cNvPr>
          <p:cNvSpPr/>
          <p:nvPr userDrawn="1"/>
        </p:nvSpPr>
        <p:spPr>
          <a:xfrm>
            <a:off x="1193042" y="1295400"/>
            <a:ext cx="3048000" cy="3048000"/>
          </a:xfrm>
          <a:prstGeom prst="ellipse">
            <a:avLst/>
          </a:prstGeom>
          <a:gradFill>
            <a:gsLst>
              <a:gs pos="99000">
                <a:schemeClr val="accent4"/>
              </a:gs>
              <a:gs pos="5000">
                <a:schemeClr val="accent6"/>
              </a:gs>
            </a:gsLst>
            <a:lin ang="19200000" scaled="0"/>
          </a:gradFill>
        </p:spPr>
        <p:txBody>
          <a:bodyPr wrap="square" rtlCol="0" anchor="ctr">
            <a:spAutoFit/>
          </a:bodyPr>
          <a:lstStyle/>
          <a:p>
            <a:pPr algn="ctr">
              <a:lnSpc>
                <a:spcPct val="90000"/>
              </a:lnSpc>
            </a:pPr>
            <a:endParaRPr lang="en-US" sz="2800" dirty="0">
              <a:solidFill>
                <a:schemeClr val="bg1"/>
              </a:solidFill>
            </a:endParaRPr>
          </a:p>
        </p:txBody>
      </p:sp>
      <p:sp>
        <p:nvSpPr>
          <p:cNvPr id="14" name="Content Placeholder 13">
            <a:extLst>
              <a:ext uri="{FF2B5EF4-FFF2-40B4-BE49-F238E27FC236}">
                <a16:creationId xmlns:a16="http://schemas.microsoft.com/office/drawing/2014/main" id="{B16A1F9B-047E-AA40-BDE4-4E7A45F7B037}"/>
              </a:ext>
            </a:extLst>
          </p:cNvPr>
          <p:cNvSpPr>
            <a:spLocks noGrp="1"/>
          </p:cNvSpPr>
          <p:nvPr>
            <p:ph sz="quarter" idx="10" hasCustomPrompt="1"/>
          </p:nvPr>
        </p:nvSpPr>
        <p:spPr>
          <a:xfrm>
            <a:off x="1440692" y="1506220"/>
            <a:ext cx="2552700" cy="2552700"/>
          </a:xfrm>
          <a:prstGeom prst="rect">
            <a:avLst/>
          </a:prstGeom>
        </p:spPr>
        <p:txBody>
          <a:bodyPr anchor="ctr"/>
          <a:lstStyle>
            <a:lvl1pPr marL="0" indent="0" algn="ctr">
              <a:buFontTx/>
              <a:buNone/>
              <a:defRPr b="1">
                <a:solidFill>
                  <a:schemeClr val="bg1"/>
                </a:solidFill>
              </a:defRPr>
            </a:lvl1pPr>
          </a:lstStyle>
          <a:p>
            <a:pPr lvl="0"/>
            <a:r>
              <a:rPr lang="en-US" dirty="0"/>
              <a:t>Copy and Paste Icon from Reverse Icon Library Here (in the Appendix)</a:t>
            </a:r>
          </a:p>
        </p:txBody>
      </p:sp>
      <p:sp>
        <p:nvSpPr>
          <p:cNvPr id="21" name="Text Placeholder 16">
            <a:extLst>
              <a:ext uri="{FF2B5EF4-FFF2-40B4-BE49-F238E27FC236}">
                <a16:creationId xmlns:a16="http://schemas.microsoft.com/office/drawing/2014/main" id="{0C809F36-7AEA-3549-A639-7BB16C182796}"/>
              </a:ext>
            </a:extLst>
          </p:cNvPr>
          <p:cNvSpPr>
            <a:spLocks noGrp="1"/>
          </p:cNvSpPr>
          <p:nvPr>
            <p:ph type="body" sz="quarter" idx="11" hasCustomPrompt="1"/>
          </p:nvPr>
        </p:nvSpPr>
        <p:spPr>
          <a:xfrm>
            <a:off x="5511772" y="1491664"/>
            <a:ext cx="5645150" cy="106680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2" name="Text Placeholder 20">
            <a:extLst>
              <a:ext uri="{FF2B5EF4-FFF2-40B4-BE49-F238E27FC236}">
                <a16:creationId xmlns:a16="http://schemas.microsoft.com/office/drawing/2014/main" id="{2347A55B-A616-BB48-8536-0CE13970714C}"/>
              </a:ext>
            </a:extLst>
          </p:cNvPr>
          <p:cNvSpPr>
            <a:spLocks noGrp="1"/>
          </p:cNvSpPr>
          <p:nvPr>
            <p:ph type="body" sz="quarter" idx="14" hasCustomPrompt="1"/>
          </p:nvPr>
        </p:nvSpPr>
        <p:spPr>
          <a:xfrm>
            <a:off x="5486400" y="2712883"/>
            <a:ext cx="5670550" cy="2514600"/>
          </a:xfrm>
          <a:prstGeom prst="rect">
            <a:avLst/>
          </a:prstGeom>
        </p:spPr>
        <p:txBody>
          <a:bodyPr/>
          <a:lstStyle>
            <a:lvl1pPr marL="0" indent="0" algn="l">
              <a:buFontTx/>
              <a:buNone/>
              <a:defRPr sz="24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 here. If Slide Title fits in one line then move this text block up to be closer to the Title.</a:t>
            </a:r>
          </a:p>
        </p:txBody>
      </p:sp>
      <p:sp>
        <p:nvSpPr>
          <p:cNvPr id="17" name="Rectangle 16">
            <a:extLst>
              <a:ext uri="{FF2B5EF4-FFF2-40B4-BE49-F238E27FC236}">
                <a16:creationId xmlns:a16="http://schemas.microsoft.com/office/drawing/2014/main" id="{6EC03C6B-0EED-894E-91E3-FA6F5669C6E8}"/>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8" name="Picture 17">
            <a:extLst>
              <a:ext uri="{FF2B5EF4-FFF2-40B4-BE49-F238E27FC236}">
                <a16:creationId xmlns:a16="http://schemas.microsoft.com/office/drawing/2014/main" id="{8508E49F-5661-9A4B-878D-176520AB837F}"/>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8" name="Picture 7">
            <a:extLst>
              <a:ext uri="{FF2B5EF4-FFF2-40B4-BE49-F238E27FC236}">
                <a16:creationId xmlns:a16="http://schemas.microsoft.com/office/drawing/2014/main" id="{4D188071-B0C1-CB44-BB00-6D7D6AA71552}"/>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13772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con Slide_Opt 2">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B16A1F9B-047E-AA40-BDE4-4E7A45F7B037}"/>
              </a:ext>
            </a:extLst>
          </p:cNvPr>
          <p:cNvSpPr>
            <a:spLocks noGrp="1"/>
          </p:cNvSpPr>
          <p:nvPr>
            <p:ph sz="quarter" idx="10" hasCustomPrompt="1"/>
          </p:nvPr>
        </p:nvSpPr>
        <p:spPr>
          <a:xfrm>
            <a:off x="1676400" y="1524000"/>
            <a:ext cx="2552700" cy="2552700"/>
          </a:xfrm>
          <a:prstGeom prst="rect">
            <a:avLst/>
          </a:prstGeom>
        </p:spPr>
        <p:txBody>
          <a:bodyPr anchor="ctr"/>
          <a:lstStyle>
            <a:lvl1pPr marL="0" indent="0" algn="ctr">
              <a:buFontTx/>
              <a:buNone/>
              <a:defRPr b="1">
                <a:solidFill>
                  <a:schemeClr val="bg1"/>
                </a:solidFill>
              </a:defRPr>
            </a:lvl1pPr>
          </a:lstStyle>
          <a:p>
            <a:pPr lvl="0"/>
            <a:r>
              <a:rPr lang="en-US" dirty="0"/>
              <a:t>Copy and Paste Icon from Standard Icon Library Here (in the Appendix)</a:t>
            </a:r>
          </a:p>
        </p:txBody>
      </p:sp>
      <p:sp>
        <p:nvSpPr>
          <p:cNvPr id="22" name="Text Placeholder 20">
            <a:extLst>
              <a:ext uri="{FF2B5EF4-FFF2-40B4-BE49-F238E27FC236}">
                <a16:creationId xmlns:a16="http://schemas.microsoft.com/office/drawing/2014/main" id="{2347A55B-A616-BB48-8536-0CE13970714C}"/>
              </a:ext>
            </a:extLst>
          </p:cNvPr>
          <p:cNvSpPr>
            <a:spLocks noGrp="1"/>
          </p:cNvSpPr>
          <p:nvPr>
            <p:ph type="body" sz="quarter" idx="14" hasCustomPrompt="1"/>
          </p:nvPr>
        </p:nvSpPr>
        <p:spPr>
          <a:xfrm>
            <a:off x="1651000" y="4086860"/>
            <a:ext cx="2578100" cy="1551940"/>
          </a:xfrm>
          <a:prstGeom prst="rect">
            <a:avLst/>
          </a:prstGeom>
        </p:spPr>
        <p:txBody>
          <a:bodyPr/>
          <a:lstStyle>
            <a:lvl1pPr marL="0" indent="0" algn="ctr">
              <a:buFontTx/>
              <a:buNone/>
              <a:defRPr sz="22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 here</a:t>
            </a:r>
          </a:p>
        </p:txBody>
      </p:sp>
      <p:sp>
        <p:nvSpPr>
          <p:cNvPr id="18" name="Content Placeholder 13">
            <a:extLst>
              <a:ext uri="{FF2B5EF4-FFF2-40B4-BE49-F238E27FC236}">
                <a16:creationId xmlns:a16="http://schemas.microsoft.com/office/drawing/2014/main" id="{F9D42D2C-AAD2-C648-8037-1F6AA6938A33}"/>
              </a:ext>
            </a:extLst>
          </p:cNvPr>
          <p:cNvSpPr>
            <a:spLocks noGrp="1"/>
          </p:cNvSpPr>
          <p:nvPr>
            <p:ph sz="quarter" idx="15" hasCustomPrompt="1"/>
          </p:nvPr>
        </p:nvSpPr>
        <p:spPr>
          <a:xfrm>
            <a:off x="4895850" y="1524000"/>
            <a:ext cx="2552700" cy="2552700"/>
          </a:xfrm>
          <a:prstGeom prst="rect">
            <a:avLst/>
          </a:prstGeom>
        </p:spPr>
        <p:txBody>
          <a:bodyPr anchor="ctr"/>
          <a:lstStyle>
            <a:lvl1pPr marL="0" indent="0" algn="ctr">
              <a:buFontTx/>
              <a:buNone/>
              <a:defRPr b="1">
                <a:solidFill>
                  <a:schemeClr val="bg1"/>
                </a:solidFill>
              </a:defRPr>
            </a:lvl1pPr>
          </a:lstStyle>
          <a:p>
            <a:pPr lvl="0"/>
            <a:r>
              <a:rPr lang="en-US" dirty="0"/>
              <a:t>Copy and Paste Icon from Standard Icon Library Here (in the Appendix)</a:t>
            </a:r>
          </a:p>
        </p:txBody>
      </p:sp>
      <p:sp>
        <p:nvSpPr>
          <p:cNvPr id="19" name="Content Placeholder 13">
            <a:extLst>
              <a:ext uri="{FF2B5EF4-FFF2-40B4-BE49-F238E27FC236}">
                <a16:creationId xmlns:a16="http://schemas.microsoft.com/office/drawing/2014/main" id="{66C600F3-57C0-5B4F-916F-CDB137D7357F}"/>
              </a:ext>
            </a:extLst>
          </p:cNvPr>
          <p:cNvSpPr>
            <a:spLocks noGrp="1"/>
          </p:cNvSpPr>
          <p:nvPr>
            <p:ph sz="quarter" idx="16" hasCustomPrompt="1"/>
          </p:nvPr>
        </p:nvSpPr>
        <p:spPr>
          <a:xfrm>
            <a:off x="8064500" y="1524000"/>
            <a:ext cx="2552700" cy="2552700"/>
          </a:xfrm>
          <a:prstGeom prst="rect">
            <a:avLst/>
          </a:prstGeom>
        </p:spPr>
        <p:txBody>
          <a:bodyPr anchor="ctr"/>
          <a:lstStyle>
            <a:lvl1pPr marL="0" indent="0" algn="ctr">
              <a:buFontTx/>
              <a:buNone/>
              <a:defRPr b="1">
                <a:solidFill>
                  <a:schemeClr val="bg1"/>
                </a:solidFill>
              </a:defRPr>
            </a:lvl1pPr>
          </a:lstStyle>
          <a:p>
            <a:pPr lvl="0"/>
            <a:r>
              <a:rPr lang="en-US" dirty="0"/>
              <a:t>Copy and Paste Icon from Standard Icon Library Here (in the Appendix)</a:t>
            </a:r>
          </a:p>
        </p:txBody>
      </p:sp>
      <p:sp>
        <p:nvSpPr>
          <p:cNvPr id="20" name="Text Placeholder 20">
            <a:extLst>
              <a:ext uri="{FF2B5EF4-FFF2-40B4-BE49-F238E27FC236}">
                <a16:creationId xmlns:a16="http://schemas.microsoft.com/office/drawing/2014/main" id="{9C2875E2-D7A3-9D4C-9D14-9AF818668EB9}"/>
              </a:ext>
            </a:extLst>
          </p:cNvPr>
          <p:cNvSpPr>
            <a:spLocks noGrp="1"/>
          </p:cNvSpPr>
          <p:nvPr>
            <p:ph type="body" sz="quarter" idx="17" hasCustomPrompt="1"/>
          </p:nvPr>
        </p:nvSpPr>
        <p:spPr>
          <a:xfrm>
            <a:off x="8064500" y="4086860"/>
            <a:ext cx="2578100" cy="1551940"/>
          </a:xfrm>
          <a:prstGeom prst="rect">
            <a:avLst/>
          </a:prstGeom>
        </p:spPr>
        <p:txBody>
          <a:bodyPr/>
          <a:lstStyle>
            <a:lvl1pPr marL="0" indent="0" algn="ctr">
              <a:buFontTx/>
              <a:buNone/>
              <a:defRPr sz="22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 here</a:t>
            </a:r>
          </a:p>
        </p:txBody>
      </p:sp>
      <p:sp>
        <p:nvSpPr>
          <p:cNvPr id="23" name="Text Placeholder 20">
            <a:extLst>
              <a:ext uri="{FF2B5EF4-FFF2-40B4-BE49-F238E27FC236}">
                <a16:creationId xmlns:a16="http://schemas.microsoft.com/office/drawing/2014/main" id="{D842635B-260A-F74F-98A1-6B9C440E1588}"/>
              </a:ext>
            </a:extLst>
          </p:cNvPr>
          <p:cNvSpPr>
            <a:spLocks noGrp="1"/>
          </p:cNvSpPr>
          <p:nvPr>
            <p:ph type="body" sz="quarter" idx="18" hasCustomPrompt="1"/>
          </p:nvPr>
        </p:nvSpPr>
        <p:spPr>
          <a:xfrm>
            <a:off x="4881880" y="4086860"/>
            <a:ext cx="2578100" cy="1551940"/>
          </a:xfrm>
          <a:prstGeom prst="rect">
            <a:avLst/>
          </a:prstGeom>
        </p:spPr>
        <p:txBody>
          <a:bodyPr/>
          <a:lstStyle>
            <a:lvl1pPr marL="0" indent="0" algn="ctr">
              <a:buFontTx/>
              <a:buNone/>
              <a:defRPr sz="2200">
                <a:solidFill>
                  <a:schemeClr val="accent5"/>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Body copy here</a:t>
            </a:r>
          </a:p>
        </p:txBody>
      </p:sp>
      <p:sp>
        <p:nvSpPr>
          <p:cNvPr id="24" name="Text Placeholder 16">
            <a:extLst>
              <a:ext uri="{FF2B5EF4-FFF2-40B4-BE49-F238E27FC236}">
                <a16:creationId xmlns:a16="http://schemas.microsoft.com/office/drawing/2014/main" id="{4B5276B4-AA94-C64A-9190-B2A8EA3969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21" name="Rectangle 20">
            <a:extLst>
              <a:ext uri="{FF2B5EF4-FFF2-40B4-BE49-F238E27FC236}">
                <a16:creationId xmlns:a16="http://schemas.microsoft.com/office/drawing/2014/main" id="{3320DACC-7B7B-6143-B396-2B76C4748E53}"/>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25" name="Picture 24">
            <a:extLst>
              <a:ext uri="{FF2B5EF4-FFF2-40B4-BE49-F238E27FC236}">
                <a16:creationId xmlns:a16="http://schemas.microsoft.com/office/drawing/2014/main" id="{B8B0AF4C-B929-E844-B047-459D2CCF3574}"/>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11" name="Picture 10">
            <a:extLst>
              <a:ext uri="{FF2B5EF4-FFF2-40B4-BE49-F238E27FC236}">
                <a16:creationId xmlns:a16="http://schemas.microsoft.com/office/drawing/2014/main" id="{8C9356AD-9A21-9B46-9ADB-78071860E226}"/>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11054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con Slide_Opt 3">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9" name="Content Placeholder 13">
            <a:extLst>
              <a:ext uri="{FF2B5EF4-FFF2-40B4-BE49-F238E27FC236}">
                <a16:creationId xmlns:a16="http://schemas.microsoft.com/office/drawing/2014/main" id="{66C600F3-57C0-5B4F-916F-CDB137D7357F}"/>
              </a:ext>
            </a:extLst>
          </p:cNvPr>
          <p:cNvSpPr>
            <a:spLocks noGrp="1"/>
          </p:cNvSpPr>
          <p:nvPr>
            <p:ph sz="quarter" idx="16" hasCustomPrompt="1"/>
          </p:nvPr>
        </p:nvSpPr>
        <p:spPr>
          <a:xfrm>
            <a:off x="8077200" y="1338979"/>
            <a:ext cx="2552700" cy="2552700"/>
          </a:xfrm>
          <a:prstGeom prst="rect">
            <a:avLst/>
          </a:prstGeom>
        </p:spPr>
        <p:txBody>
          <a:bodyPr anchor="ctr"/>
          <a:lstStyle>
            <a:lvl1pPr marL="0" indent="0" algn="ctr">
              <a:buFontTx/>
              <a:buNone/>
              <a:defRPr b="1">
                <a:solidFill>
                  <a:schemeClr val="bg1"/>
                </a:solidFill>
              </a:defRPr>
            </a:lvl1pPr>
          </a:lstStyle>
          <a:p>
            <a:pPr lvl="0"/>
            <a:r>
              <a:rPr lang="en-US" dirty="0"/>
              <a:t>Copy and Paste Icon from Standard Icon Library Here (in the Appendix)</a:t>
            </a:r>
          </a:p>
        </p:txBody>
      </p:sp>
      <p:sp>
        <p:nvSpPr>
          <p:cNvPr id="21" name="Text Placeholder 20">
            <a:extLst>
              <a:ext uri="{FF2B5EF4-FFF2-40B4-BE49-F238E27FC236}">
                <a16:creationId xmlns:a16="http://schemas.microsoft.com/office/drawing/2014/main" id="{44C62EDF-4C39-5444-881C-4C6C3079986E}"/>
              </a:ext>
            </a:extLst>
          </p:cNvPr>
          <p:cNvSpPr>
            <a:spLocks noGrp="1"/>
          </p:cNvSpPr>
          <p:nvPr>
            <p:ph type="body" sz="quarter" idx="14" hasCustomPrompt="1"/>
          </p:nvPr>
        </p:nvSpPr>
        <p:spPr>
          <a:xfrm>
            <a:off x="845841" y="1885950"/>
            <a:ext cx="6274532" cy="3276600"/>
          </a:xfrm>
          <a:prstGeom prst="rect">
            <a:avLst/>
          </a:prstGeom>
        </p:spPr>
        <p:txBody>
          <a:bodyPr/>
          <a:lstStyle>
            <a:lvl1pPr marL="0" marR="0" indent="0" algn="l" defTabSz="457189" rtl="0" eaLnBrk="1" fontAlgn="base" latinLnBrk="0" hangingPunct="1">
              <a:lnSpc>
                <a:spcPct val="100000"/>
              </a:lnSpc>
              <a:spcBef>
                <a:spcPts val="1600"/>
              </a:spcBef>
              <a:spcAft>
                <a:spcPct val="0"/>
              </a:spcAft>
              <a:buClrTx/>
              <a:buSzPct val="90000"/>
              <a:buFontTx/>
              <a:buNone/>
              <a:tabLst/>
              <a:defRPr lang="en-US" sz="2400" b="0" i="0">
                <a:solidFill>
                  <a:schemeClr val="accent5"/>
                </a:solidFill>
                <a:effectLst/>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marL="0" marR="0" lvl="0" indent="0" algn="l" defTabSz="457189" rtl="0" eaLnBrk="1" fontAlgn="base" latinLnBrk="0" hangingPunct="1">
              <a:lnSpc>
                <a:spcPct val="100000"/>
              </a:lnSpc>
              <a:spcBef>
                <a:spcPts val="1600"/>
              </a:spcBef>
              <a:spcAft>
                <a:spcPct val="0"/>
              </a:spcAft>
              <a:buClrTx/>
              <a:buSzPct val="90000"/>
              <a:buFontTx/>
              <a:buNone/>
              <a:tabLst/>
              <a:defRPr/>
            </a:pPr>
            <a:r>
              <a:rPr lang="en-US" dirty="0"/>
              <a:t>Body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Cras ante </a:t>
            </a:r>
            <a:r>
              <a:rPr lang="en-US" dirty="0" err="1"/>
              <a:t>diam</a:t>
            </a:r>
            <a:r>
              <a:rPr lang="en-US" dirty="0"/>
              <a:t>, </a:t>
            </a:r>
            <a:r>
              <a:rPr lang="en-US" dirty="0" err="1"/>
              <a:t>efficitur</a:t>
            </a:r>
            <a:r>
              <a:rPr lang="en-US" dirty="0"/>
              <a:t> at pharetra </a:t>
            </a:r>
            <a:r>
              <a:rPr lang="en-US" dirty="0" err="1"/>
              <a:t>nec</a:t>
            </a:r>
            <a:r>
              <a:rPr lang="en-US" dirty="0"/>
              <a:t>, </a:t>
            </a:r>
            <a:r>
              <a:rPr lang="en-US" dirty="0" err="1"/>
              <a:t>suscipit</a:t>
            </a:r>
            <a:r>
              <a:rPr lang="en-US" dirty="0"/>
              <a:t> </a:t>
            </a:r>
            <a:r>
              <a:rPr lang="en-US" dirty="0" err="1"/>
              <a:t>nec</a:t>
            </a:r>
            <a:r>
              <a:rPr lang="en-US" dirty="0"/>
              <a:t> </a:t>
            </a:r>
            <a:r>
              <a:rPr lang="en-US" dirty="0" err="1"/>
              <a:t>elit</a:t>
            </a:r>
            <a:r>
              <a:rPr lang="en-US" dirty="0"/>
              <a:t>. </a:t>
            </a:r>
            <a:r>
              <a:rPr lang="en-US" dirty="0" err="1"/>
              <a:t>Phasellus</a:t>
            </a:r>
            <a:r>
              <a:rPr lang="en-US" dirty="0"/>
              <a:t> vitae </a:t>
            </a:r>
            <a:r>
              <a:rPr lang="en-US" dirty="0" err="1"/>
              <a:t>est</a:t>
            </a:r>
            <a:r>
              <a:rPr lang="en-US" dirty="0"/>
              <a:t> </a:t>
            </a:r>
            <a:r>
              <a:rPr lang="en-US" dirty="0" err="1"/>
              <a:t>risus</a:t>
            </a:r>
            <a:r>
              <a:rPr lang="en-US" dirty="0"/>
              <a:t>. </a:t>
            </a:r>
            <a:r>
              <a:rPr lang="en-US" dirty="0" err="1"/>
              <a:t>Aliquam</a:t>
            </a:r>
            <a:r>
              <a:rPr lang="en-US" dirty="0"/>
              <a:t> semper.</a:t>
            </a:r>
          </a:p>
        </p:txBody>
      </p:sp>
      <p:sp>
        <p:nvSpPr>
          <p:cNvPr id="25" name="Text Placeholder 20">
            <a:extLst>
              <a:ext uri="{FF2B5EF4-FFF2-40B4-BE49-F238E27FC236}">
                <a16:creationId xmlns:a16="http://schemas.microsoft.com/office/drawing/2014/main" id="{660CBAE7-4E99-3346-9AF1-19BD0EA43650}"/>
              </a:ext>
            </a:extLst>
          </p:cNvPr>
          <p:cNvSpPr>
            <a:spLocks noGrp="1"/>
          </p:cNvSpPr>
          <p:nvPr>
            <p:ph type="body" sz="quarter" idx="17" hasCustomPrompt="1"/>
          </p:nvPr>
        </p:nvSpPr>
        <p:spPr>
          <a:xfrm>
            <a:off x="8077200" y="3733800"/>
            <a:ext cx="2578100" cy="1551940"/>
          </a:xfrm>
          <a:prstGeom prst="rect">
            <a:avLst/>
          </a:prstGeom>
        </p:spPr>
        <p:txBody>
          <a:bodyPr/>
          <a:lstStyle>
            <a:lvl1pPr marL="0" indent="0" algn="ctr">
              <a:buFontTx/>
              <a:buNone/>
              <a:defRPr sz="1800" b="1">
                <a:solidFill>
                  <a:schemeClr val="bg1"/>
                </a:solidFill>
              </a:defRPr>
            </a:lvl1pPr>
            <a:lvl2pPr marL="243834" indent="0" algn="l">
              <a:buFontTx/>
              <a:buNone/>
              <a:defRPr>
                <a:solidFill>
                  <a:schemeClr val="bg1"/>
                </a:solidFill>
              </a:defRPr>
            </a:lvl2pPr>
            <a:lvl3pPr marL="487668" indent="0" algn="l">
              <a:buFontTx/>
              <a:buNone/>
              <a:defRPr>
                <a:solidFill>
                  <a:schemeClr val="bg1"/>
                </a:solidFill>
              </a:defRPr>
            </a:lvl3pPr>
            <a:lvl4pPr marL="731502" indent="0" algn="l">
              <a:buFontTx/>
              <a:buNone/>
              <a:defRPr>
                <a:solidFill>
                  <a:schemeClr val="bg1"/>
                </a:solidFill>
              </a:defRPr>
            </a:lvl4pPr>
            <a:lvl5pPr marL="975336" indent="0" algn="l">
              <a:buFontTx/>
              <a:buNone/>
              <a:defRPr>
                <a:solidFill>
                  <a:schemeClr val="bg1"/>
                </a:solidFill>
              </a:defRPr>
            </a:lvl5pPr>
          </a:lstStyle>
          <a:p>
            <a:pPr lvl="0"/>
            <a:r>
              <a:rPr lang="en-US" dirty="0"/>
              <a:t>Icon Descriptor</a:t>
            </a:r>
          </a:p>
        </p:txBody>
      </p:sp>
      <p:sp>
        <p:nvSpPr>
          <p:cNvPr id="27" name="Text Placeholder 16">
            <a:extLst>
              <a:ext uri="{FF2B5EF4-FFF2-40B4-BE49-F238E27FC236}">
                <a16:creationId xmlns:a16="http://schemas.microsoft.com/office/drawing/2014/main" id="{A47BFFDD-A90A-8545-BE1E-346FCC123FF2}"/>
              </a:ext>
            </a:extLst>
          </p:cNvPr>
          <p:cNvSpPr>
            <a:spLocks noGrp="1"/>
          </p:cNvSpPr>
          <p:nvPr>
            <p:ph type="body" sz="quarter" idx="11" hasCustomPrompt="1"/>
          </p:nvPr>
        </p:nvSpPr>
        <p:spPr>
          <a:xfrm>
            <a:off x="845841" y="519910"/>
            <a:ext cx="10507960" cy="1076960"/>
          </a:xfrm>
          <a:prstGeom prst="rect">
            <a:avLst/>
          </a:prstGeom>
        </p:spPr>
        <p:txBody>
          <a:bodyPr/>
          <a:lstStyle>
            <a:lvl1pPr marL="0" indent="0">
              <a:buFontTx/>
              <a:buNone/>
              <a:defRPr sz="3000" b="1">
                <a:solidFill>
                  <a:schemeClr val="bg1"/>
                </a:solidFill>
              </a:defRPr>
            </a:lvl1pPr>
            <a:lvl2pPr marL="243834" indent="0">
              <a:buFontTx/>
              <a:buNone/>
              <a:defRPr sz="2400" b="1">
                <a:solidFill>
                  <a:schemeClr val="accent1"/>
                </a:solidFill>
              </a:defRPr>
            </a:lvl2pPr>
            <a:lvl3pPr marL="487668" indent="0">
              <a:buFontTx/>
              <a:buNone/>
              <a:defRPr sz="2400" b="1">
                <a:solidFill>
                  <a:schemeClr val="accent1"/>
                </a:solidFill>
              </a:defRPr>
            </a:lvl3pPr>
            <a:lvl4pPr marL="731502" indent="0">
              <a:buFontTx/>
              <a:buNone/>
              <a:defRPr sz="2400" b="1">
                <a:solidFill>
                  <a:schemeClr val="accent1"/>
                </a:solidFill>
              </a:defRPr>
            </a:lvl4pPr>
            <a:lvl5pPr marL="975336" indent="0">
              <a:buFontTx/>
              <a:buNone/>
              <a:defRPr sz="2400" b="1">
                <a:solidFill>
                  <a:schemeClr val="accent1"/>
                </a:solidFill>
              </a:defRPr>
            </a:lvl5pPr>
          </a:lstStyle>
          <a:p>
            <a:pPr lvl="0"/>
            <a:r>
              <a:rPr lang="en-US" dirty="0"/>
              <a:t>Slide Title</a:t>
            </a:r>
          </a:p>
        </p:txBody>
      </p:sp>
      <p:sp>
        <p:nvSpPr>
          <p:cNvPr id="16" name="Rectangle 15">
            <a:extLst>
              <a:ext uri="{FF2B5EF4-FFF2-40B4-BE49-F238E27FC236}">
                <a16:creationId xmlns:a16="http://schemas.microsoft.com/office/drawing/2014/main" id="{8A168C09-BBAA-F842-A16F-5FD6FEA5671E}"/>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CA777D49-CC37-B34A-8389-5D83EBCFE6F1}"/>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8" name="Picture 7">
            <a:extLst>
              <a:ext uri="{FF2B5EF4-FFF2-40B4-BE49-F238E27FC236}">
                <a16:creationId xmlns:a16="http://schemas.microsoft.com/office/drawing/2014/main" id="{7A045430-B70D-D84A-8A17-65FF437F9DCE}"/>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70620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_Single">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98F26922-0C77-AF45-8C51-6F9C168B58DF}"/>
              </a:ext>
            </a:extLst>
          </p:cNvPr>
          <p:cNvSpPr>
            <a:spLocks noGrp="1"/>
          </p:cNvSpPr>
          <p:nvPr>
            <p:ph type="body" sz="quarter" idx="11" hasCustomPrompt="1"/>
          </p:nvPr>
        </p:nvSpPr>
        <p:spPr>
          <a:xfrm>
            <a:off x="304800" y="2667000"/>
            <a:ext cx="2971800" cy="3124200"/>
          </a:xfrm>
          <a:prstGeom prst="rect">
            <a:avLst/>
          </a:prstGeom>
        </p:spPr>
        <p:txBody>
          <a:bodyPr/>
          <a:lstStyle>
            <a:lvl1pPr marL="342900" indent="-342900">
              <a:buFont typeface="Arial" panose="020B0604020202020204" pitchFamily="34" charset="0"/>
              <a:buChar char="•"/>
              <a:defRPr>
                <a:solidFill>
                  <a:schemeClr val="bg1"/>
                </a:solidFill>
              </a:defRPr>
            </a:lvl1pPr>
            <a:lvl2pPr marL="586734" indent="-342900">
              <a:buFont typeface="Arial" panose="020B0604020202020204" pitchFamily="34" charset="0"/>
              <a:buChar char="•"/>
              <a:defRPr sz="1600"/>
            </a:lvl2pPr>
            <a:lvl3pPr marL="487668" indent="0">
              <a:buFontTx/>
              <a:buNone/>
              <a:defRPr/>
            </a:lvl3pPr>
            <a:lvl4pPr marL="731502" indent="0">
              <a:buFontTx/>
              <a:buNone/>
              <a:defRPr/>
            </a:lvl4pPr>
            <a:lvl5pPr marL="975336" indent="0">
              <a:buFontTx/>
              <a:buNone/>
              <a:defRPr/>
            </a:lvl5pPr>
          </a:lstStyle>
          <a:p>
            <a:pPr>
              <a:lnSpc>
                <a:spcPct val="95000"/>
              </a:lnSpc>
            </a:pPr>
            <a:r>
              <a:rPr lang="en-US" sz="2000" dirty="0">
                <a:solidFill>
                  <a:srgbClr val="58595B"/>
                </a:solidFill>
              </a:rPr>
              <a:t>Bullet 1</a:t>
            </a:r>
          </a:p>
          <a:p>
            <a:pPr>
              <a:lnSpc>
                <a:spcPct val="95000"/>
              </a:lnSpc>
            </a:pPr>
            <a:r>
              <a:rPr lang="en-US" sz="2000" dirty="0">
                <a:solidFill>
                  <a:srgbClr val="58595B"/>
                </a:solidFill>
              </a:rPr>
              <a:t>Bullet 2</a:t>
            </a:r>
          </a:p>
          <a:p>
            <a:pPr>
              <a:lnSpc>
                <a:spcPct val="95000"/>
              </a:lnSpc>
            </a:pPr>
            <a:r>
              <a:rPr lang="en-US" sz="2000" dirty="0">
                <a:solidFill>
                  <a:srgbClr val="58595B"/>
                </a:solidFill>
              </a:rPr>
              <a:t>Bullet 3</a:t>
            </a:r>
            <a:endParaRPr lang="en-US" sz="2000" dirty="0">
              <a:solidFill>
                <a:schemeClr val="tx2"/>
              </a:solidFill>
            </a:endParaRPr>
          </a:p>
        </p:txBody>
      </p:sp>
      <p:sp>
        <p:nvSpPr>
          <p:cNvPr id="22" name="Text Placeholder 20">
            <a:extLst>
              <a:ext uri="{FF2B5EF4-FFF2-40B4-BE49-F238E27FC236}">
                <a16:creationId xmlns:a16="http://schemas.microsoft.com/office/drawing/2014/main" id="{D5EC5C61-9A47-3442-BD31-8E8C378B1BDF}"/>
              </a:ext>
            </a:extLst>
          </p:cNvPr>
          <p:cNvSpPr>
            <a:spLocks noGrp="1"/>
          </p:cNvSpPr>
          <p:nvPr>
            <p:ph type="body" sz="quarter" idx="12" hasCustomPrompt="1"/>
          </p:nvPr>
        </p:nvSpPr>
        <p:spPr>
          <a:xfrm>
            <a:off x="304800" y="1066800"/>
            <a:ext cx="2971800" cy="1447800"/>
          </a:xfrm>
          <a:prstGeom prst="rect">
            <a:avLst/>
          </a:prstGeom>
        </p:spPr>
        <p:txBody>
          <a:bodyPr/>
          <a:lstStyle>
            <a:lvl1pPr marL="0" indent="0">
              <a:buFontTx/>
              <a:buNone/>
              <a:defRPr sz="2400" b="1">
                <a:solidFill>
                  <a:schemeClr val="bg1"/>
                </a:solidFill>
                <a:latin typeface="+mn-lt"/>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a:lnSpc>
                <a:spcPct val="95000"/>
              </a:lnSpc>
            </a:pPr>
            <a:r>
              <a:rPr lang="en-US" sz="2000" dirty="0">
                <a:solidFill>
                  <a:srgbClr val="58595B"/>
                </a:solidFill>
              </a:rPr>
              <a:t>Slide Headline</a:t>
            </a:r>
            <a:endParaRPr lang="en-US" sz="2000" dirty="0">
              <a:solidFill>
                <a:schemeClr val="tx2"/>
              </a:solidFill>
            </a:endParaRPr>
          </a:p>
        </p:txBody>
      </p:sp>
      <p:sp>
        <p:nvSpPr>
          <p:cNvPr id="15" name="Content Placeholder 14">
            <a:extLst>
              <a:ext uri="{FF2B5EF4-FFF2-40B4-BE49-F238E27FC236}">
                <a16:creationId xmlns:a16="http://schemas.microsoft.com/office/drawing/2014/main" id="{5B42DDCB-2936-4A43-84D1-0FB08C129A39}"/>
              </a:ext>
            </a:extLst>
          </p:cNvPr>
          <p:cNvSpPr>
            <a:spLocks noGrp="1"/>
          </p:cNvSpPr>
          <p:nvPr>
            <p:ph sz="quarter" idx="13" hasCustomPrompt="1"/>
          </p:nvPr>
        </p:nvSpPr>
        <p:spPr>
          <a:xfrm>
            <a:off x="3657600" y="609600"/>
            <a:ext cx="8077200" cy="5486400"/>
          </a:xfrm>
          <a:prstGeom prst="rect">
            <a:avLst/>
          </a:prstGeom>
          <a:effectLst>
            <a:outerShdw blurRad="63500" dist="25400" dir="2700000" algn="tl" rotWithShape="0">
              <a:schemeClr val="tx2">
                <a:alpha val="80000"/>
              </a:schemeClr>
            </a:outerShdw>
          </a:effectLst>
        </p:spPr>
        <p:txBody>
          <a:bodyPr anchor="ctr"/>
          <a:lstStyle>
            <a:lvl1pPr marL="0" indent="0" algn="ctr">
              <a:buFontTx/>
              <a:buNone/>
              <a:defRPr/>
            </a:lvl1pPr>
          </a:lstStyle>
          <a:p>
            <a:pPr lvl="0"/>
            <a:r>
              <a:rPr lang="en-US" dirty="0"/>
              <a:t>Insert/Drag Screenshot Here</a:t>
            </a:r>
          </a:p>
        </p:txBody>
      </p:sp>
      <p:sp>
        <p:nvSpPr>
          <p:cNvPr id="16" name="Rectangle 15">
            <a:extLst>
              <a:ext uri="{FF2B5EF4-FFF2-40B4-BE49-F238E27FC236}">
                <a16:creationId xmlns:a16="http://schemas.microsoft.com/office/drawing/2014/main" id="{AC4F4254-7B5D-3047-9E9F-5B864AA005BF}"/>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C1AC5829-EE2D-F54A-BE2F-CC858398E5BA}"/>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7" name="Picture 6">
            <a:extLst>
              <a:ext uri="{FF2B5EF4-FFF2-40B4-BE49-F238E27FC236}">
                <a16:creationId xmlns:a16="http://schemas.microsoft.com/office/drawing/2014/main" id="{34EE62DD-2BE3-6448-B74A-D6827382FE99}"/>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87717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_Multiple">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6" name="Content Placeholder 14">
            <a:extLst>
              <a:ext uri="{FF2B5EF4-FFF2-40B4-BE49-F238E27FC236}">
                <a16:creationId xmlns:a16="http://schemas.microsoft.com/office/drawing/2014/main" id="{A0905392-FB11-734D-B56C-9521C29C6680}"/>
              </a:ext>
            </a:extLst>
          </p:cNvPr>
          <p:cNvSpPr>
            <a:spLocks noGrp="1"/>
          </p:cNvSpPr>
          <p:nvPr>
            <p:ph sz="quarter" idx="14" hasCustomPrompt="1"/>
          </p:nvPr>
        </p:nvSpPr>
        <p:spPr>
          <a:xfrm>
            <a:off x="533400" y="609600"/>
            <a:ext cx="8077200" cy="5486400"/>
          </a:xfrm>
          <a:prstGeom prst="rect">
            <a:avLst/>
          </a:prstGeom>
          <a:effectLst>
            <a:outerShdw blurRad="63500" dist="25400" dir="2700000" algn="tl" rotWithShape="0">
              <a:schemeClr val="tx2">
                <a:alpha val="80000"/>
              </a:schemeClr>
            </a:outerShdw>
          </a:effectLst>
        </p:spPr>
        <p:txBody>
          <a:bodyPr anchor="ctr"/>
          <a:lstStyle>
            <a:lvl1pPr marL="0" indent="0" algn="ctr">
              <a:buFontTx/>
              <a:buNone/>
              <a:defRPr/>
            </a:lvl1pPr>
          </a:lstStyle>
          <a:p>
            <a:pPr lvl="0"/>
            <a:r>
              <a:rPr lang="en-US" dirty="0"/>
              <a:t>Insert/Drag Detail of Screenshot Here</a:t>
            </a:r>
          </a:p>
        </p:txBody>
      </p:sp>
      <p:sp>
        <p:nvSpPr>
          <p:cNvPr id="15" name="Content Placeholder 14">
            <a:extLst>
              <a:ext uri="{FF2B5EF4-FFF2-40B4-BE49-F238E27FC236}">
                <a16:creationId xmlns:a16="http://schemas.microsoft.com/office/drawing/2014/main" id="{5B42DDCB-2936-4A43-84D1-0FB08C129A39}"/>
              </a:ext>
            </a:extLst>
          </p:cNvPr>
          <p:cNvSpPr>
            <a:spLocks noGrp="1"/>
          </p:cNvSpPr>
          <p:nvPr>
            <p:ph sz="quarter" idx="13" hasCustomPrompt="1"/>
          </p:nvPr>
        </p:nvSpPr>
        <p:spPr>
          <a:xfrm>
            <a:off x="5257800" y="1219200"/>
            <a:ext cx="6457950" cy="4386532"/>
          </a:xfrm>
          <a:prstGeom prst="rect">
            <a:avLst/>
          </a:prstGeom>
          <a:effectLst>
            <a:outerShdw blurRad="63500" dist="25400" dir="2700000" algn="tl" rotWithShape="0">
              <a:schemeClr val="tx2">
                <a:alpha val="80000"/>
              </a:schemeClr>
            </a:outerShdw>
          </a:effectLst>
        </p:spPr>
        <p:txBody>
          <a:bodyPr anchor="t"/>
          <a:lstStyle>
            <a:lvl1pPr marL="0" indent="0" algn="ctr">
              <a:buFontTx/>
              <a:buNone/>
              <a:defRPr/>
            </a:lvl1pPr>
          </a:lstStyle>
          <a:p>
            <a:pPr lvl="0"/>
            <a:r>
              <a:rPr lang="en-US" dirty="0"/>
              <a:t>Insert/Drag Main Screenshot Here</a:t>
            </a:r>
          </a:p>
        </p:txBody>
      </p:sp>
      <p:sp>
        <p:nvSpPr>
          <p:cNvPr id="14" name="Rectangle 13">
            <a:extLst>
              <a:ext uri="{FF2B5EF4-FFF2-40B4-BE49-F238E27FC236}">
                <a16:creationId xmlns:a16="http://schemas.microsoft.com/office/drawing/2014/main" id="{C28C8C43-CCCC-B449-BBDC-9DD64223FB65}"/>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7" name="Picture 16">
            <a:extLst>
              <a:ext uri="{FF2B5EF4-FFF2-40B4-BE49-F238E27FC236}">
                <a16:creationId xmlns:a16="http://schemas.microsoft.com/office/drawing/2014/main" id="{F398D115-813B-DE46-A19F-515D05177399}"/>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6" name="Picture 5">
            <a:extLst>
              <a:ext uri="{FF2B5EF4-FFF2-40B4-BE49-F238E27FC236}">
                <a16:creationId xmlns:a16="http://schemas.microsoft.com/office/drawing/2014/main" id="{B89B3003-32F3-5C49-AA04-8577EBB4707B}"/>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945800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Gray Background Green Foo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2AE5BCF-5152-284C-BC10-7D5446269A36}"/>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3" name="Picture 12">
            <a:extLst>
              <a:ext uri="{FF2B5EF4-FFF2-40B4-BE49-F238E27FC236}">
                <a16:creationId xmlns:a16="http://schemas.microsoft.com/office/drawing/2014/main" id="{6A15CC4C-9F86-514F-911A-537F8C61FFFA}"/>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4" name="Picture 3">
            <a:extLst>
              <a:ext uri="{FF2B5EF4-FFF2-40B4-BE49-F238E27FC236}">
                <a16:creationId xmlns:a16="http://schemas.microsoft.com/office/drawing/2014/main" id="{4478EDA2-2F27-6344-A037-8C441DE2CACE}"/>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0583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Gray Background White Foo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9BE11D1-22C9-CF43-A260-9583F8D590CD}"/>
              </a:ext>
            </a:extLst>
          </p:cNvPr>
          <p:cNvSpPr/>
          <p:nvPr userDrawn="1"/>
        </p:nvSpPr>
        <p:spPr>
          <a:xfrm>
            <a:off x="-22975" y="6525280"/>
            <a:ext cx="12214975" cy="332720"/>
          </a:xfrm>
          <a:prstGeom prst="rect">
            <a:avLst/>
          </a:prstGeom>
          <a:solidFill>
            <a:schemeClr val="accent5"/>
          </a:solidFill>
        </p:spPr>
        <p:txBody>
          <a:bodyPr wrap="square" rtlCol="0" anchor="ctr">
            <a:spAutoFit/>
          </a:bodyPr>
          <a:lstStyle/>
          <a:p>
            <a:pPr algn="ctr">
              <a:lnSpc>
                <a:spcPct val="90000"/>
              </a:lnSpc>
            </a:pPr>
            <a:endParaRPr lang="en-US" sz="2800" dirty="0">
              <a:solidFill>
                <a:schemeClr val="bg1"/>
              </a:solidFill>
            </a:endParaRPr>
          </a:p>
        </p:txBody>
      </p:sp>
      <p:pic>
        <p:nvPicPr>
          <p:cNvPr id="18" name="Picture 17">
            <a:extLst>
              <a:ext uri="{FF2B5EF4-FFF2-40B4-BE49-F238E27FC236}">
                <a16:creationId xmlns:a16="http://schemas.microsoft.com/office/drawing/2014/main" id="{AD4DE287-E9DB-8746-B1AB-2E5EC2C6FA5B}"/>
              </a:ext>
            </a:extLst>
          </p:cNvPr>
          <p:cNvPicPr>
            <a:picLocks noChangeAspect="1"/>
          </p:cNvPicPr>
          <p:nvPr userDrawn="1"/>
        </p:nvPicPr>
        <p:blipFill>
          <a:blip r:embed="rId2"/>
          <a:stretch>
            <a:fillRect/>
          </a:stretch>
        </p:blipFill>
        <p:spPr>
          <a:xfrm>
            <a:off x="11382934" y="6583022"/>
            <a:ext cx="531043" cy="210413"/>
          </a:xfrm>
          <a:prstGeom prst="rect">
            <a:avLst/>
          </a:prstGeom>
        </p:spPr>
      </p:pic>
      <p:pic>
        <p:nvPicPr>
          <p:cNvPr id="5" name="Picture 4">
            <a:extLst>
              <a:ext uri="{FF2B5EF4-FFF2-40B4-BE49-F238E27FC236}">
                <a16:creationId xmlns:a16="http://schemas.microsoft.com/office/drawing/2014/main" id="{5EB8DCE1-5E86-8C49-84D2-E4C19428A9E5}"/>
              </a:ext>
            </a:extLst>
          </p:cNvPr>
          <p:cNvPicPr>
            <a:picLocks noChangeAspect="1"/>
          </p:cNvPicPr>
          <p:nvPr userDrawn="1"/>
        </p:nvPicPr>
        <p:blipFill>
          <a:blip r:embed="rId3"/>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155471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Background No Foo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FCB605F-B8E8-ED4B-995A-2A2139CB7B9A}"/>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2411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dient Background No Foo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F06796-4CCB-FB46-9015-86AD0E6BA7F1}"/>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32083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ort Title, Single Presen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E668ADCD-ABB2-0347-A55A-445C33ECF6F2}"/>
              </a:ext>
            </a:extLst>
          </p:cNvPr>
          <p:cNvSpPr>
            <a:spLocks noGrp="1"/>
          </p:cNvSpPr>
          <p:nvPr>
            <p:ph type="pic" sz="quarter" idx="13" hasCustomPrompt="1"/>
          </p:nvPr>
        </p:nvSpPr>
        <p:spPr>
          <a:xfrm>
            <a:off x="0" y="4618"/>
            <a:ext cx="12192000" cy="6853382"/>
          </a:xfrm>
          <a:prstGeom prst="rect">
            <a:avLst/>
          </a:prstGeom>
        </p:spPr>
        <p:txBody>
          <a:bodyPr anchor="ctr"/>
          <a:lstStyle>
            <a:lvl1pPr marL="0" indent="0" algn="ctr">
              <a:buFontTx/>
              <a:buNone/>
              <a:defRPr>
                <a:solidFill>
                  <a:schemeClr val="accent4"/>
                </a:solidFill>
              </a:defRPr>
            </a:lvl1pPr>
          </a:lstStyle>
          <a:p>
            <a:r>
              <a:rPr lang="en-US" dirty="0"/>
              <a:t>Insert/Drag Picture Here</a:t>
            </a:r>
          </a:p>
        </p:txBody>
      </p:sp>
      <p:sp>
        <p:nvSpPr>
          <p:cNvPr id="17" name="Text Placeholder 16">
            <a:extLst>
              <a:ext uri="{FF2B5EF4-FFF2-40B4-BE49-F238E27FC236}">
                <a16:creationId xmlns:a16="http://schemas.microsoft.com/office/drawing/2014/main" id="{ABCDF34B-564B-4746-9A7B-6A00230655F3}"/>
              </a:ext>
            </a:extLst>
          </p:cNvPr>
          <p:cNvSpPr>
            <a:spLocks noGrp="1"/>
          </p:cNvSpPr>
          <p:nvPr userDrawn="1">
            <p:ph type="body" sz="quarter" idx="10" hasCustomPrompt="1"/>
          </p:nvPr>
        </p:nvSpPr>
        <p:spPr>
          <a:xfrm>
            <a:off x="1143000" y="1143000"/>
            <a:ext cx="7315200" cy="1981200"/>
          </a:xfrm>
          <a:prstGeom prst="rect">
            <a:avLst/>
          </a:prstGeom>
        </p:spPr>
        <p:txBody>
          <a:bodyPr/>
          <a:lstStyle>
            <a:lvl1pPr marL="0" indent="0">
              <a:buFontTx/>
              <a:buNone/>
              <a:defRPr sz="4000" b="1"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Short Presentation Title in Title Case</a:t>
            </a:r>
          </a:p>
        </p:txBody>
      </p:sp>
      <p:sp>
        <p:nvSpPr>
          <p:cNvPr id="10" name="Text Placeholder 19">
            <a:extLst>
              <a:ext uri="{FF2B5EF4-FFF2-40B4-BE49-F238E27FC236}">
                <a16:creationId xmlns:a16="http://schemas.microsoft.com/office/drawing/2014/main" id="{C750982D-656D-204D-BEDE-CE6D4A87D3AF}"/>
              </a:ext>
            </a:extLst>
          </p:cNvPr>
          <p:cNvSpPr>
            <a:spLocks noGrp="1"/>
          </p:cNvSpPr>
          <p:nvPr userDrawn="1">
            <p:ph type="body" sz="quarter" idx="11" hasCustomPrompt="1"/>
          </p:nvPr>
        </p:nvSpPr>
        <p:spPr>
          <a:xfrm>
            <a:off x="1143000" y="3657600"/>
            <a:ext cx="7315200" cy="457200"/>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SINGLE PRESENTER NAME</a:t>
            </a:r>
          </a:p>
        </p:txBody>
      </p:sp>
      <p:sp>
        <p:nvSpPr>
          <p:cNvPr id="11" name="Text Placeholder 21">
            <a:extLst>
              <a:ext uri="{FF2B5EF4-FFF2-40B4-BE49-F238E27FC236}">
                <a16:creationId xmlns:a16="http://schemas.microsoft.com/office/drawing/2014/main" id="{306A6323-844F-8C40-B4CB-7587F0BDCACC}"/>
              </a:ext>
            </a:extLst>
          </p:cNvPr>
          <p:cNvSpPr>
            <a:spLocks noGrp="1"/>
          </p:cNvSpPr>
          <p:nvPr userDrawn="1">
            <p:ph type="body" sz="quarter" idx="12" hasCustomPrompt="1"/>
          </p:nvPr>
        </p:nvSpPr>
        <p:spPr>
          <a:xfrm>
            <a:off x="1143000" y="4297271"/>
            <a:ext cx="7315200" cy="442627"/>
          </a:xfrm>
          <a:prstGeom prst="rect">
            <a:avLst/>
          </a:prstGeom>
        </p:spPr>
        <p:txBody>
          <a:bodyPr/>
          <a:lstStyle>
            <a:lvl1pPr marL="0" indent="0">
              <a:lnSpc>
                <a:spcPts val="2100"/>
              </a:lnSpc>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Presenter Title Italicized, Title Case</a:t>
            </a:r>
          </a:p>
        </p:txBody>
      </p:sp>
      <p:sp>
        <p:nvSpPr>
          <p:cNvPr id="16" name="Text Placeholder 21">
            <a:extLst>
              <a:ext uri="{FF2B5EF4-FFF2-40B4-BE49-F238E27FC236}">
                <a16:creationId xmlns:a16="http://schemas.microsoft.com/office/drawing/2014/main" id="{F269822D-4AE2-5E4C-AACA-4336F415D7C4}"/>
              </a:ext>
            </a:extLst>
          </p:cNvPr>
          <p:cNvSpPr>
            <a:spLocks noGrp="1"/>
          </p:cNvSpPr>
          <p:nvPr userDrawn="1">
            <p:ph type="body" sz="quarter" idx="15" hasCustomPrompt="1"/>
          </p:nvPr>
        </p:nvSpPr>
        <p:spPr>
          <a:xfrm>
            <a:off x="1143000" y="4662773"/>
            <a:ext cx="7315200" cy="442627"/>
          </a:xfrm>
          <a:prstGeom prst="rect">
            <a:avLst/>
          </a:prstGeom>
        </p:spPr>
        <p:txBody>
          <a:bodyPr/>
          <a:lstStyle>
            <a:lvl1pPr marL="0" indent="0">
              <a:lnSpc>
                <a:spcPts val="2100"/>
              </a:lnSpc>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pic>
        <p:nvPicPr>
          <p:cNvPr id="7" name="Picture 6">
            <a:extLst>
              <a:ext uri="{FF2B5EF4-FFF2-40B4-BE49-F238E27FC236}">
                <a16:creationId xmlns:a16="http://schemas.microsoft.com/office/drawing/2014/main" id="{BBA214A2-770A-A141-BCFD-9CA9135E4311}"/>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346194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720">
          <p15:clr>
            <a:srgbClr val="FBAE40"/>
          </p15:clr>
        </p15:guide>
        <p15:guide id="2" pos="720">
          <p15:clr>
            <a:srgbClr val="FBAE40"/>
          </p15:clr>
        </p15:guide>
        <p15:guide id="3" orient="horz" pos="24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hort Title, Multiple Presenters, Same Company">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25" name="Picture Placeholder 13">
            <a:extLst>
              <a:ext uri="{FF2B5EF4-FFF2-40B4-BE49-F238E27FC236}">
                <a16:creationId xmlns:a16="http://schemas.microsoft.com/office/drawing/2014/main" id="{94D9604A-DDA0-6A47-AEAF-3AB746209B41}"/>
              </a:ext>
            </a:extLst>
          </p:cNvPr>
          <p:cNvSpPr>
            <a:spLocks noGrp="1"/>
          </p:cNvSpPr>
          <p:nvPr>
            <p:ph type="pic" sz="quarter" idx="13" hasCustomPrompt="1"/>
          </p:nvPr>
        </p:nvSpPr>
        <p:spPr>
          <a:xfrm>
            <a:off x="0" y="0"/>
            <a:ext cx="12192000" cy="6858000"/>
          </a:xfrm>
          <a:prstGeom prst="rect">
            <a:avLst/>
          </a:prstGeom>
        </p:spPr>
        <p:txBody>
          <a:bodyPr anchor="ctr"/>
          <a:lstStyle>
            <a:lvl1pPr marL="0" indent="0" algn="ctr">
              <a:buFontTx/>
              <a:buNone/>
              <a:defRPr>
                <a:solidFill>
                  <a:schemeClr val="accent5"/>
                </a:solidFill>
              </a:defRPr>
            </a:lvl1pPr>
          </a:lstStyle>
          <a:p>
            <a:r>
              <a:rPr lang="en-US" dirty="0"/>
              <a:t>Insert/Drag Picture Here</a:t>
            </a:r>
          </a:p>
        </p:txBody>
      </p:sp>
      <p:sp>
        <p:nvSpPr>
          <p:cNvPr id="17" name="Text Placeholder 16">
            <a:extLst>
              <a:ext uri="{FF2B5EF4-FFF2-40B4-BE49-F238E27FC236}">
                <a16:creationId xmlns:a16="http://schemas.microsoft.com/office/drawing/2014/main" id="{ABCDF34B-564B-4746-9A7B-6A00230655F3}"/>
              </a:ext>
            </a:extLst>
          </p:cNvPr>
          <p:cNvSpPr>
            <a:spLocks noGrp="1"/>
          </p:cNvSpPr>
          <p:nvPr userDrawn="1">
            <p:ph type="body" sz="quarter" idx="10" hasCustomPrompt="1"/>
          </p:nvPr>
        </p:nvSpPr>
        <p:spPr>
          <a:xfrm>
            <a:off x="1143000" y="1143000"/>
            <a:ext cx="7315200" cy="1981200"/>
          </a:xfrm>
          <a:prstGeom prst="rect">
            <a:avLst/>
          </a:prstGeom>
        </p:spPr>
        <p:txBody>
          <a:bodyPr/>
          <a:lstStyle>
            <a:lvl1pPr marL="0" indent="0">
              <a:buFontTx/>
              <a:buNone/>
              <a:defRPr sz="4000" b="1"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Short Presentation Title in Title Case</a:t>
            </a:r>
          </a:p>
        </p:txBody>
      </p:sp>
      <p:sp>
        <p:nvSpPr>
          <p:cNvPr id="20" name="Text Placeholder 19">
            <a:extLst>
              <a:ext uri="{FF2B5EF4-FFF2-40B4-BE49-F238E27FC236}">
                <a16:creationId xmlns:a16="http://schemas.microsoft.com/office/drawing/2014/main" id="{D0B29444-D1D4-A742-AC94-8585A49F9781}"/>
              </a:ext>
            </a:extLst>
          </p:cNvPr>
          <p:cNvSpPr>
            <a:spLocks noGrp="1"/>
          </p:cNvSpPr>
          <p:nvPr userDrawn="1">
            <p:ph type="body" sz="quarter" idx="11" hasCustomPrompt="1"/>
          </p:nvPr>
        </p:nvSpPr>
        <p:spPr>
          <a:xfrm>
            <a:off x="1143000" y="3886200"/>
            <a:ext cx="7620000" cy="381000"/>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MULTIPLE PRESENTER NAMEs, separated by commas</a:t>
            </a:r>
          </a:p>
        </p:txBody>
      </p:sp>
      <p:sp>
        <p:nvSpPr>
          <p:cNvPr id="22" name="Text Placeholder 21">
            <a:extLst>
              <a:ext uri="{FF2B5EF4-FFF2-40B4-BE49-F238E27FC236}">
                <a16:creationId xmlns:a16="http://schemas.microsoft.com/office/drawing/2014/main" id="{3AFDCF0B-E157-C648-9481-B573B5361AD6}"/>
              </a:ext>
            </a:extLst>
          </p:cNvPr>
          <p:cNvSpPr>
            <a:spLocks noGrp="1"/>
          </p:cNvSpPr>
          <p:nvPr userDrawn="1">
            <p:ph type="body" sz="quarter" idx="12" hasCustomPrompt="1"/>
          </p:nvPr>
        </p:nvSpPr>
        <p:spPr>
          <a:xfrm>
            <a:off x="1143000" y="4343400"/>
            <a:ext cx="7315200" cy="4572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pic>
        <p:nvPicPr>
          <p:cNvPr id="6" name="Picture 5">
            <a:extLst>
              <a:ext uri="{FF2B5EF4-FFF2-40B4-BE49-F238E27FC236}">
                <a16:creationId xmlns:a16="http://schemas.microsoft.com/office/drawing/2014/main" id="{AB7720FA-A9B7-B143-86AA-81DDB94C10AC}"/>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340086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720">
          <p15:clr>
            <a:srgbClr val="FBAE40"/>
          </p15:clr>
        </p15:guide>
        <p15:guide id="2" pos="720">
          <p15:clr>
            <a:srgbClr val="FBAE40"/>
          </p15:clr>
        </p15:guide>
        <p15:guide id="3" orient="horz" pos="24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hort Title, Multiple Presenters, Diff Company">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1" name="Text Placeholder 19">
            <a:extLst>
              <a:ext uri="{FF2B5EF4-FFF2-40B4-BE49-F238E27FC236}">
                <a16:creationId xmlns:a16="http://schemas.microsoft.com/office/drawing/2014/main" id="{65D29B41-0C30-AF49-91C2-793B37EDD8F8}"/>
              </a:ext>
            </a:extLst>
          </p:cNvPr>
          <p:cNvSpPr>
            <a:spLocks noGrp="1"/>
          </p:cNvSpPr>
          <p:nvPr>
            <p:ph type="body" sz="quarter" idx="11" hasCustomPrompt="1"/>
          </p:nvPr>
        </p:nvSpPr>
        <p:spPr>
          <a:xfrm>
            <a:off x="1143000" y="36576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ONE</a:t>
            </a:r>
          </a:p>
        </p:txBody>
      </p:sp>
      <p:sp>
        <p:nvSpPr>
          <p:cNvPr id="12" name="Text Placeholder 21">
            <a:extLst>
              <a:ext uri="{FF2B5EF4-FFF2-40B4-BE49-F238E27FC236}">
                <a16:creationId xmlns:a16="http://schemas.microsoft.com/office/drawing/2014/main" id="{118621AC-20E3-DC4E-A218-2D9634049A5C}"/>
              </a:ext>
            </a:extLst>
          </p:cNvPr>
          <p:cNvSpPr>
            <a:spLocks noGrp="1"/>
          </p:cNvSpPr>
          <p:nvPr>
            <p:ph type="body" sz="quarter" idx="12" hasCustomPrompt="1"/>
          </p:nvPr>
        </p:nvSpPr>
        <p:spPr>
          <a:xfrm>
            <a:off x="1143000" y="39624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3" name="Text Placeholder 19">
            <a:extLst>
              <a:ext uri="{FF2B5EF4-FFF2-40B4-BE49-F238E27FC236}">
                <a16:creationId xmlns:a16="http://schemas.microsoft.com/office/drawing/2014/main" id="{DF0136ED-B4B4-664E-87D4-18BB9C1C79D7}"/>
              </a:ext>
            </a:extLst>
          </p:cNvPr>
          <p:cNvSpPr>
            <a:spLocks noGrp="1"/>
          </p:cNvSpPr>
          <p:nvPr>
            <p:ph type="body" sz="quarter" idx="20" hasCustomPrompt="1"/>
          </p:nvPr>
        </p:nvSpPr>
        <p:spPr>
          <a:xfrm>
            <a:off x="1143000" y="47244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TWO</a:t>
            </a:r>
          </a:p>
        </p:txBody>
      </p:sp>
      <p:sp>
        <p:nvSpPr>
          <p:cNvPr id="34" name="Text Placeholder 21">
            <a:extLst>
              <a:ext uri="{FF2B5EF4-FFF2-40B4-BE49-F238E27FC236}">
                <a16:creationId xmlns:a16="http://schemas.microsoft.com/office/drawing/2014/main" id="{B544E822-BC93-2D43-B248-8CA533920854}"/>
              </a:ext>
            </a:extLst>
          </p:cNvPr>
          <p:cNvSpPr>
            <a:spLocks noGrp="1"/>
          </p:cNvSpPr>
          <p:nvPr>
            <p:ph type="body" sz="quarter" idx="21" hasCustomPrompt="1"/>
          </p:nvPr>
        </p:nvSpPr>
        <p:spPr>
          <a:xfrm>
            <a:off x="1143000" y="50292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5" name="Text Placeholder 19">
            <a:extLst>
              <a:ext uri="{FF2B5EF4-FFF2-40B4-BE49-F238E27FC236}">
                <a16:creationId xmlns:a16="http://schemas.microsoft.com/office/drawing/2014/main" id="{B30DDF61-5333-2044-9D96-9141F72C8708}"/>
              </a:ext>
            </a:extLst>
          </p:cNvPr>
          <p:cNvSpPr>
            <a:spLocks noGrp="1"/>
          </p:cNvSpPr>
          <p:nvPr>
            <p:ph type="body" sz="quarter" idx="22" hasCustomPrompt="1"/>
          </p:nvPr>
        </p:nvSpPr>
        <p:spPr>
          <a:xfrm>
            <a:off x="5334000" y="36576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THREE</a:t>
            </a:r>
          </a:p>
        </p:txBody>
      </p:sp>
      <p:sp>
        <p:nvSpPr>
          <p:cNvPr id="36" name="Text Placeholder 21">
            <a:extLst>
              <a:ext uri="{FF2B5EF4-FFF2-40B4-BE49-F238E27FC236}">
                <a16:creationId xmlns:a16="http://schemas.microsoft.com/office/drawing/2014/main" id="{F7D9C197-7B48-1B42-A8D0-8C8BEE73AD31}"/>
              </a:ext>
            </a:extLst>
          </p:cNvPr>
          <p:cNvSpPr>
            <a:spLocks noGrp="1"/>
          </p:cNvSpPr>
          <p:nvPr>
            <p:ph type="body" sz="quarter" idx="23" hasCustomPrompt="1"/>
          </p:nvPr>
        </p:nvSpPr>
        <p:spPr>
          <a:xfrm>
            <a:off x="5334000" y="39624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7" name="Text Placeholder 19">
            <a:extLst>
              <a:ext uri="{FF2B5EF4-FFF2-40B4-BE49-F238E27FC236}">
                <a16:creationId xmlns:a16="http://schemas.microsoft.com/office/drawing/2014/main" id="{F079BA5E-2D82-AA49-9538-02195A3C1293}"/>
              </a:ext>
            </a:extLst>
          </p:cNvPr>
          <p:cNvSpPr>
            <a:spLocks noGrp="1"/>
          </p:cNvSpPr>
          <p:nvPr>
            <p:ph type="body" sz="quarter" idx="24" hasCustomPrompt="1"/>
          </p:nvPr>
        </p:nvSpPr>
        <p:spPr>
          <a:xfrm>
            <a:off x="5334000" y="4724400"/>
            <a:ext cx="4038600" cy="379228"/>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PRESENTER NAME FOUR</a:t>
            </a:r>
          </a:p>
        </p:txBody>
      </p:sp>
      <p:sp>
        <p:nvSpPr>
          <p:cNvPr id="38" name="Text Placeholder 21">
            <a:extLst>
              <a:ext uri="{FF2B5EF4-FFF2-40B4-BE49-F238E27FC236}">
                <a16:creationId xmlns:a16="http://schemas.microsoft.com/office/drawing/2014/main" id="{4C1C9425-16BB-F84E-90F3-8EEAB389F026}"/>
              </a:ext>
            </a:extLst>
          </p:cNvPr>
          <p:cNvSpPr>
            <a:spLocks noGrp="1"/>
          </p:cNvSpPr>
          <p:nvPr>
            <p:ph type="body" sz="quarter" idx="25" hasCustomPrompt="1"/>
          </p:nvPr>
        </p:nvSpPr>
        <p:spPr>
          <a:xfrm>
            <a:off x="5334000" y="5029200"/>
            <a:ext cx="4038600" cy="381000"/>
          </a:xfrm>
          <a:prstGeom prst="rect">
            <a:avLst/>
          </a:prstGeom>
        </p:spPr>
        <p:txBody>
          <a:bodyPr/>
          <a:lstStyle>
            <a:lvl1pPr marL="0" indent="0">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sp>
        <p:nvSpPr>
          <p:cNvPr id="39" name="Text Placeholder 16">
            <a:extLst>
              <a:ext uri="{FF2B5EF4-FFF2-40B4-BE49-F238E27FC236}">
                <a16:creationId xmlns:a16="http://schemas.microsoft.com/office/drawing/2014/main" id="{6D59F42A-DB6D-EF4C-8B25-D6827A803652}"/>
              </a:ext>
            </a:extLst>
          </p:cNvPr>
          <p:cNvSpPr>
            <a:spLocks noGrp="1"/>
          </p:cNvSpPr>
          <p:nvPr>
            <p:ph type="body" sz="quarter" idx="10" hasCustomPrompt="1"/>
          </p:nvPr>
        </p:nvSpPr>
        <p:spPr>
          <a:xfrm>
            <a:off x="1143000" y="1143000"/>
            <a:ext cx="7315200" cy="1981200"/>
          </a:xfrm>
          <a:prstGeom prst="rect">
            <a:avLst/>
          </a:prstGeom>
        </p:spPr>
        <p:txBody>
          <a:bodyPr/>
          <a:lstStyle>
            <a:lvl1pPr marL="0" indent="0">
              <a:buFontTx/>
              <a:buNone/>
              <a:defRPr sz="4000" b="1"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Short Presentation Title in Title Case</a:t>
            </a:r>
          </a:p>
        </p:txBody>
      </p:sp>
      <p:pic>
        <p:nvPicPr>
          <p:cNvPr id="16" name="Picture 15">
            <a:extLst>
              <a:ext uri="{FF2B5EF4-FFF2-40B4-BE49-F238E27FC236}">
                <a16:creationId xmlns:a16="http://schemas.microsoft.com/office/drawing/2014/main" id="{DA8D93FF-F3AD-074C-B018-F057A70B9D73}"/>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234648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720">
          <p15:clr>
            <a:srgbClr val="FBAE40"/>
          </p15:clr>
        </p15:guide>
        <p15:guide id="2" pos="720">
          <p15:clr>
            <a:srgbClr val="FBAE40"/>
          </p15:clr>
        </p15:guide>
        <p15:guide id="3" orient="horz" pos="244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ng Title, Single Presenter">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sp>
        <p:nvSpPr>
          <p:cNvPr id="18" name="Picture Placeholder 13">
            <a:extLst>
              <a:ext uri="{FF2B5EF4-FFF2-40B4-BE49-F238E27FC236}">
                <a16:creationId xmlns:a16="http://schemas.microsoft.com/office/drawing/2014/main" id="{F633B4EE-3893-BD41-9D83-DB4E0FB98443}"/>
              </a:ext>
            </a:extLst>
          </p:cNvPr>
          <p:cNvSpPr>
            <a:spLocks noGrp="1"/>
          </p:cNvSpPr>
          <p:nvPr>
            <p:ph type="pic" sz="quarter" idx="13" hasCustomPrompt="1"/>
          </p:nvPr>
        </p:nvSpPr>
        <p:spPr>
          <a:xfrm>
            <a:off x="0" y="0"/>
            <a:ext cx="11077303" cy="6858000"/>
          </a:xfrm>
          <a:prstGeom prst="rect">
            <a:avLst/>
          </a:prstGeom>
        </p:spPr>
        <p:txBody>
          <a:bodyPr anchor="ctr"/>
          <a:lstStyle>
            <a:lvl1pPr marL="0" indent="0" algn="ctr">
              <a:buFontTx/>
              <a:buNone/>
              <a:defRPr>
                <a:solidFill>
                  <a:schemeClr val="accent5"/>
                </a:solidFill>
              </a:defRPr>
            </a:lvl1pPr>
          </a:lstStyle>
          <a:p>
            <a:r>
              <a:rPr lang="en-US" dirty="0"/>
              <a:t>Insert/Drag Picture Here</a:t>
            </a:r>
          </a:p>
        </p:txBody>
      </p:sp>
      <p:sp>
        <p:nvSpPr>
          <p:cNvPr id="17" name="Text Placeholder 16">
            <a:extLst>
              <a:ext uri="{FF2B5EF4-FFF2-40B4-BE49-F238E27FC236}">
                <a16:creationId xmlns:a16="http://schemas.microsoft.com/office/drawing/2014/main" id="{ABCDF34B-564B-4746-9A7B-6A00230655F3}"/>
              </a:ext>
            </a:extLst>
          </p:cNvPr>
          <p:cNvSpPr>
            <a:spLocks noGrp="1"/>
          </p:cNvSpPr>
          <p:nvPr>
            <p:ph type="body" sz="quarter" idx="10" hasCustomPrompt="1"/>
          </p:nvPr>
        </p:nvSpPr>
        <p:spPr>
          <a:xfrm>
            <a:off x="1143000" y="761469"/>
            <a:ext cx="7924800" cy="2438400"/>
          </a:xfrm>
          <a:prstGeom prst="rect">
            <a:avLst/>
          </a:prstGeom>
        </p:spPr>
        <p:txBody>
          <a:bodyPr/>
          <a:lstStyle>
            <a:lvl1pPr marL="0" indent="0">
              <a:buFontTx/>
              <a:buNone/>
              <a:defRPr sz="3800" b="1">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Longer Presentation Title in Title Case</a:t>
            </a:r>
          </a:p>
        </p:txBody>
      </p:sp>
      <p:sp>
        <p:nvSpPr>
          <p:cNvPr id="19" name="Text Placeholder 19">
            <a:extLst>
              <a:ext uri="{FF2B5EF4-FFF2-40B4-BE49-F238E27FC236}">
                <a16:creationId xmlns:a16="http://schemas.microsoft.com/office/drawing/2014/main" id="{C23EC01C-C983-BE4C-AD6A-D6514B65F182}"/>
              </a:ext>
            </a:extLst>
          </p:cNvPr>
          <p:cNvSpPr>
            <a:spLocks noGrp="1"/>
          </p:cNvSpPr>
          <p:nvPr>
            <p:ph type="body" sz="quarter" idx="11" hasCustomPrompt="1"/>
          </p:nvPr>
        </p:nvSpPr>
        <p:spPr>
          <a:xfrm>
            <a:off x="1143000" y="3924300"/>
            <a:ext cx="7315200" cy="457200"/>
          </a:xfrm>
          <a:prstGeom prst="rect">
            <a:avLst/>
          </a:prstGeom>
        </p:spPr>
        <p:txBody>
          <a:bodyPr/>
          <a:lstStyle>
            <a:lvl1pPr marL="0" indent="0">
              <a:buFontTx/>
              <a:buNone/>
              <a:defRPr b="1" i="0" cap="all" baseline="0">
                <a:solidFill>
                  <a:schemeClr val="bg1"/>
                </a:solidFill>
              </a:defRPr>
            </a:lvl1pPr>
            <a:lvl2pPr marL="243834" indent="0">
              <a:buFontTx/>
              <a:buNone/>
              <a:defRPr/>
            </a:lvl2pPr>
            <a:lvl3pPr marL="487668" indent="0">
              <a:buFontTx/>
              <a:buNone/>
              <a:defRPr/>
            </a:lvl3pPr>
            <a:lvl4pPr marL="731502" indent="0">
              <a:buFontTx/>
              <a:buNone/>
              <a:defRPr/>
            </a:lvl4pPr>
            <a:lvl5pPr marL="975336" indent="0">
              <a:buFontTx/>
              <a:buNone/>
              <a:defRPr/>
            </a:lvl5pPr>
          </a:lstStyle>
          <a:p>
            <a:pPr lvl="0"/>
            <a:r>
              <a:rPr lang="en-US" dirty="0"/>
              <a:t>SINGLE PRESENTER NAME</a:t>
            </a:r>
          </a:p>
        </p:txBody>
      </p:sp>
      <p:sp>
        <p:nvSpPr>
          <p:cNvPr id="21" name="Text Placeholder 21">
            <a:extLst>
              <a:ext uri="{FF2B5EF4-FFF2-40B4-BE49-F238E27FC236}">
                <a16:creationId xmlns:a16="http://schemas.microsoft.com/office/drawing/2014/main" id="{942928AF-F2DB-0343-96CC-83834F538FEE}"/>
              </a:ext>
            </a:extLst>
          </p:cNvPr>
          <p:cNvSpPr>
            <a:spLocks noGrp="1"/>
          </p:cNvSpPr>
          <p:nvPr>
            <p:ph type="body" sz="quarter" idx="12" hasCustomPrompt="1"/>
          </p:nvPr>
        </p:nvSpPr>
        <p:spPr>
          <a:xfrm>
            <a:off x="1143000" y="4563971"/>
            <a:ext cx="7315200" cy="442627"/>
          </a:xfrm>
          <a:prstGeom prst="rect">
            <a:avLst/>
          </a:prstGeom>
        </p:spPr>
        <p:txBody>
          <a:bodyPr/>
          <a:lstStyle>
            <a:lvl1pPr marL="0" indent="0">
              <a:lnSpc>
                <a:spcPts val="2100"/>
              </a:lnSpc>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Presenter Title Italicized, Title Case</a:t>
            </a:r>
          </a:p>
        </p:txBody>
      </p:sp>
      <p:sp>
        <p:nvSpPr>
          <p:cNvPr id="23" name="Text Placeholder 21">
            <a:extLst>
              <a:ext uri="{FF2B5EF4-FFF2-40B4-BE49-F238E27FC236}">
                <a16:creationId xmlns:a16="http://schemas.microsoft.com/office/drawing/2014/main" id="{5EA438F3-1394-3C41-B6BF-CDDC6EA2BF46}"/>
              </a:ext>
            </a:extLst>
          </p:cNvPr>
          <p:cNvSpPr>
            <a:spLocks noGrp="1"/>
          </p:cNvSpPr>
          <p:nvPr>
            <p:ph type="body" sz="quarter" idx="15" hasCustomPrompt="1"/>
          </p:nvPr>
        </p:nvSpPr>
        <p:spPr>
          <a:xfrm>
            <a:off x="1143000" y="4929473"/>
            <a:ext cx="7315200" cy="442627"/>
          </a:xfrm>
          <a:prstGeom prst="rect">
            <a:avLst/>
          </a:prstGeom>
        </p:spPr>
        <p:txBody>
          <a:bodyPr/>
          <a:lstStyle>
            <a:lvl1pPr marL="0" indent="0">
              <a:lnSpc>
                <a:spcPts val="2100"/>
              </a:lnSpc>
              <a:buFontTx/>
              <a:buNone/>
              <a:defRPr i="1">
                <a:solidFill>
                  <a:schemeClr val="bg1"/>
                </a:solidFill>
              </a:defRPr>
            </a:lvl1pPr>
            <a:lvl2pPr marL="243834" indent="0">
              <a:buFontTx/>
              <a:buNone/>
              <a:defRPr>
                <a:solidFill>
                  <a:schemeClr val="bg1"/>
                </a:solidFill>
              </a:defRPr>
            </a:lvl2pPr>
            <a:lvl3pPr marL="487668" indent="0">
              <a:buFontTx/>
              <a:buNone/>
              <a:defRPr>
                <a:solidFill>
                  <a:schemeClr val="bg1"/>
                </a:solidFill>
              </a:defRPr>
            </a:lvl3pPr>
            <a:lvl4pPr marL="731502" indent="0">
              <a:buFontTx/>
              <a:buNone/>
              <a:defRPr>
                <a:solidFill>
                  <a:schemeClr val="bg1"/>
                </a:solidFill>
              </a:defRPr>
            </a:lvl4pPr>
            <a:lvl5pPr marL="975336" indent="0">
              <a:buFontTx/>
              <a:buNone/>
              <a:defRPr>
                <a:solidFill>
                  <a:schemeClr val="bg1"/>
                </a:solidFill>
              </a:defRPr>
            </a:lvl5pPr>
          </a:lstStyle>
          <a:p>
            <a:pPr lvl="0"/>
            <a:r>
              <a:rPr lang="en-US" dirty="0"/>
              <a:t>Company Name Italicized</a:t>
            </a:r>
          </a:p>
        </p:txBody>
      </p:sp>
      <p:pic>
        <p:nvPicPr>
          <p:cNvPr id="7" name="Picture 6">
            <a:extLst>
              <a:ext uri="{FF2B5EF4-FFF2-40B4-BE49-F238E27FC236}">
                <a16:creationId xmlns:a16="http://schemas.microsoft.com/office/drawing/2014/main" id="{80A6983B-42D9-274D-B8D2-C5B959C03257}"/>
              </a:ext>
            </a:extLst>
          </p:cNvPr>
          <p:cNvPicPr>
            <a:picLocks noChangeAspect="1"/>
          </p:cNvPicPr>
          <p:nvPr userDrawn="1"/>
        </p:nvPicPr>
        <p:blipFill>
          <a:blip r:embed="rId2"/>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78857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720">
          <p15:clr>
            <a:srgbClr val="FBAE40"/>
          </p15:clr>
        </p15:guide>
        <p15:guide id="2" pos="720">
          <p15:clr>
            <a:srgbClr val="FBAE40"/>
          </p15:clr>
        </p15:guide>
        <p15:guide id="4" orient="horz" pos="302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gs>
            <a:gs pos="100000">
              <a:schemeClr val="accent4">
                <a:alpha val="0"/>
              </a:schemeClr>
            </a:gs>
          </a:gsLst>
          <a:lin ang="19200000" scaled="0"/>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D5D4A1-A48E-4A4B-903B-F0D7D5C05E1E}"/>
              </a:ext>
            </a:extLst>
          </p:cNvPr>
          <p:cNvPicPr>
            <a:picLocks noChangeAspect="1"/>
          </p:cNvPicPr>
          <p:nvPr userDrawn="1"/>
        </p:nvPicPr>
        <p:blipFill>
          <a:blip r:embed="rId40"/>
          <a:stretch>
            <a:fillRect/>
          </a:stretch>
        </p:blipFill>
        <p:spPr>
          <a:xfrm>
            <a:off x="9803219" y="261214"/>
            <a:ext cx="2079994" cy="538621"/>
          </a:xfrm>
          <a:prstGeom prst="rect">
            <a:avLst/>
          </a:prstGeom>
          <a:effectLst>
            <a:glow rad="177800">
              <a:schemeClr val="bg1">
                <a:alpha val="42000"/>
              </a:schemeClr>
            </a:glow>
          </a:effectLst>
        </p:spPr>
      </p:pic>
    </p:spTree>
    <p:extLst>
      <p:ext uri="{BB962C8B-B14F-4D97-AF65-F5344CB8AC3E}">
        <p14:creationId xmlns:p14="http://schemas.microsoft.com/office/powerpoint/2010/main" val="3109278475"/>
      </p:ext>
    </p:extLst>
  </p:cSld>
  <p:clrMap bg1="lt1" tx1="dk1" bg2="lt2" tx2="dk2" accent1="accent1" accent2="accent2" accent3="accent3" accent4="accent4" accent5="accent5" accent6="accent6" hlink="hlink" folHlink="folHlink"/>
  <p:sldLayoutIdLst>
    <p:sldLayoutId id="2147483813" r:id="rId1"/>
    <p:sldLayoutId id="2147483777" r:id="rId2"/>
    <p:sldLayoutId id="2147483779" r:id="rId3"/>
    <p:sldLayoutId id="2147483781" r:id="rId4"/>
    <p:sldLayoutId id="2147483827" r:id="rId5"/>
    <p:sldLayoutId id="2147483806" r:id="rId6"/>
    <p:sldLayoutId id="2147483784" r:id="rId7"/>
    <p:sldLayoutId id="2147483798" r:id="rId8"/>
    <p:sldLayoutId id="2147483783" r:id="rId9"/>
    <p:sldLayoutId id="2147483785" r:id="rId10"/>
    <p:sldLayoutId id="2147483799" r:id="rId11"/>
    <p:sldLayoutId id="2147483788" r:id="rId12"/>
    <p:sldLayoutId id="2147483787" r:id="rId13"/>
    <p:sldLayoutId id="2147483786" r:id="rId14"/>
    <p:sldLayoutId id="2147483822" r:id="rId15"/>
    <p:sldLayoutId id="2147483823" r:id="rId16"/>
    <p:sldLayoutId id="2147483775" r:id="rId17"/>
    <p:sldLayoutId id="2147483809" r:id="rId18"/>
    <p:sldLayoutId id="2147483810" r:id="rId19"/>
    <p:sldLayoutId id="2147483811" r:id="rId20"/>
    <p:sldLayoutId id="2147483789" r:id="rId21"/>
    <p:sldLayoutId id="2147483790" r:id="rId22"/>
    <p:sldLayoutId id="2147483824" r:id="rId23"/>
    <p:sldLayoutId id="2147483825" r:id="rId24"/>
    <p:sldLayoutId id="2147483826" r:id="rId25"/>
    <p:sldLayoutId id="2147483807" r:id="rId26"/>
    <p:sldLayoutId id="2147483816" r:id="rId27"/>
    <p:sldLayoutId id="2147483818" r:id="rId28"/>
    <p:sldLayoutId id="2147483819" r:id="rId29"/>
    <p:sldLayoutId id="2147483820" r:id="rId30"/>
    <p:sldLayoutId id="2147483821" r:id="rId31"/>
    <p:sldLayoutId id="2147483805" r:id="rId32"/>
    <p:sldLayoutId id="2147483814" r:id="rId33"/>
    <p:sldLayoutId id="2147483815" r:id="rId34"/>
    <p:sldLayoutId id="2147483804" r:id="rId35"/>
    <p:sldLayoutId id="2147483803" r:id="rId36"/>
    <p:sldLayoutId id="2147483840" r:id="rId37"/>
    <p:sldLayoutId id="2147483858" r:id="rId3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marL="0" marR="0" indent="0" algn="l" defTabSz="457189" rtl="0" eaLnBrk="1" fontAlgn="base" latinLnBrk="0" hangingPunct="1">
        <a:lnSpc>
          <a:spcPct val="100000"/>
        </a:lnSpc>
        <a:spcBef>
          <a:spcPct val="0"/>
        </a:spcBef>
        <a:spcAft>
          <a:spcPct val="0"/>
        </a:spcAft>
        <a:buClrTx/>
        <a:buSzTx/>
        <a:buFontTx/>
        <a:buNone/>
        <a:tabLst/>
        <a:defRPr sz="3200" b="0" i="0" kern="1200" cap="none" spc="20" baseline="0">
          <a:solidFill>
            <a:schemeClr val="tx2"/>
          </a:solidFill>
          <a:latin typeface="Arial"/>
          <a:ea typeface="HelveticaNeueLT Std Med Cn" panose="020B0606030502030204" pitchFamily="34" charset="0"/>
          <a:cs typeface="HelveticaNeueLT Std Med Cn" panose="020B0606030502030204" pitchFamily="34" charset="0"/>
        </a:defRPr>
      </a:lvl1pPr>
      <a:lvl2pPr algn="l" defTabSz="457189" rtl="0" fontAlgn="base">
        <a:spcBef>
          <a:spcPct val="0"/>
        </a:spcBef>
        <a:spcAft>
          <a:spcPct val="0"/>
        </a:spcAft>
        <a:defRPr sz="2600" b="1">
          <a:solidFill>
            <a:srgbClr val="5BAC35"/>
          </a:solidFill>
          <a:latin typeface="Arial Narrow" pitchFamily="34" charset="0"/>
        </a:defRPr>
      </a:lvl2pPr>
      <a:lvl3pPr algn="l" defTabSz="457189" rtl="0" fontAlgn="base">
        <a:spcBef>
          <a:spcPct val="0"/>
        </a:spcBef>
        <a:spcAft>
          <a:spcPct val="0"/>
        </a:spcAft>
        <a:defRPr sz="2600" b="1">
          <a:solidFill>
            <a:srgbClr val="5BAC35"/>
          </a:solidFill>
          <a:latin typeface="Arial Narrow" pitchFamily="34" charset="0"/>
        </a:defRPr>
      </a:lvl3pPr>
      <a:lvl4pPr algn="l" defTabSz="457189" rtl="0" fontAlgn="base">
        <a:spcBef>
          <a:spcPct val="0"/>
        </a:spcBef>
        <a:spcAft>
          <a:spcPct val="0"/>
        </a:spcAft>
        <a:defRPr sz="2600" b="1">
          <a:solidFill>
            <a:srgbClr val="5BAC35"/>
          </a:solidFill>
          <a:latin typeface="Arial Narrow" pitchFamily="34" charset="0"/>
        </a:defRPr>
      </a:lvl4pPr>
      <a:lvl5pPr algn="l" defTabSz="457189" rtl="0" fontAlgn="base">
        <a:spcBef>
          <a:spcPct val="0"/>
        </a:spcBef>
        <a:spcAft>
          <a:spcPct val="0"/>
        </a:spcAft>
        <a:defRPr sz="2600" b="1">
          <a:solidFill>
            <a:srgbClr val="5BAC35"/>
          </a:solidFill>
          <a:latin typeface="Arial Narrow" pitchFamily="34" charset="0"/>
        </a:defRPr>
      </a:lvl5pPr>
      <a:lvl6pPr marL="457189" algn="l" defTabSz="457189" rtl="0" fontAlgn="base">
        <a:spcBef>
          <a:spcPct val="0"/>
        </a:spcBef>
        <a:spcAft>
          <a:spcPct val="0"/>
        </a:spcAft>
        <a:defRPr sz="2600" b="1">
          <a:solidFill>
            <a:srgbClr val="5BAC35"/>
          </a:solidFill>
          <a:latin typeface="Arial Narrow" pitchFamily="34" charset="0"/>
        </a:defRPr>
      </a:lvl6pPr>
      <a:lvl7pPr marL="914377" algn="l" defTabSz="457189" rtl="0" fontAlgn="base">
        <a:spcBef>
          <a:spcPct val="0"/>
        </a:spcBef>
        <a:spcAft>
          <a:spcPct val="0"/>
        </a:spcAft>
        <a:defRPr sz="2600" b="1">
          <a:solidFill>
            <a:srgbClr val="5BAC35"/>
          </a:solidFill>
          <a:latin typeface="Arial Narrow" pitchFamily="34" charset="0"/>
        </a:defRPr>
      </a:lvl7pPr>
      <a:lvl8pPr marL="1371566" algn="l" defTabSz="457189" rtl="0" fontAlgn="base">
        <a:spcBef>
          <a:spcPct val="0"/>
        </a:spcBef>
        <a:spcAft>
          <a:spcPct val="0"/>
        </a:spcAft>
        <a:defRPr sz="2600" b="1">
          <a:solidFill>
            <a:srgbClr val="5BAC35"/>
          </a:solidFill>
          <a:latin typeface="Arial Narrow" pitchFamily="34" charset="0"/>
        </a:defRPr>
      </a:lvl8pPr>
      <a:lvl9pPr marL="1828753" algn="l" defTabSz="457189" rtl="0" fontAlgn="base">
        <a:spcBef>
          <a:spcPct val="0"/>
        </a:spcBef>
        <a:spcAft>
          <a:spcPct val="0"/>
        </a:spcAft>
        <a:defRPr sz="2600" b="1">
          <a:solidFill>
            <a:srgbClr val="5BAC35"/>
          </a:solidFill>
          <a:latin typeface="Arial Narrow" pitchFamily="34" charset="0"/>
        </a:defRPr>
      </a:lvl9pPr>
    </p:titleStyle>
    <p:bodyStyle>
      <a:lvl1pPr marL="243834" indent="-243834" algn="l" defTabSz="457189" rtl="0" fontAlgn="base">
        <a:spcBef>
          <a:spcPts val="1600"/>
        </a:spcBef>
        <a:spcAft>
          <a:spcPct val="0"/>
        </a:spcAft>
        <a:buSzPct val="90000"/>
        <a:buFontTx/>
        <a:buBlip>
          <a:blip r:embed="rId41"/>
        </a:buBlip>
        <a:defRPr sz="2000" kern="1200">
          <a:solidFill>
            <a:srgbClr val="6B6F71"/>
          </a:solidFill>
          <a:latin typeface="Arial"/>
          <a:ea typeface="+mn-ea"/>
          <a:cs typeface="Arial"/>
        </a:defRPr>
      </a:lvl1pPr>
      <a:lvl2pPr marL="487668" indent="-243834" algn="l" defTabSz="457189"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502" indent="-243834" algn="l" defTabSz="457189" rtl="0" fontAlgn="base">
        <a:spcBef>
          <a:spcPts val="800"/>
        </a:spcBef>
        <a:spcAft>
          <a:spcPct val="0"/>
        </a:spcAft>
        <a:buFont typeface="Arial"/>
        <a:buChar char="•"/>
        <a:defRPr sz="2133" kern="1200">
          <a:solidFill>
            <a:srgbClr val="6B6F71"/>
          </a:solidFill>
          <a:latin typeface="Arial"/>
          <a:ea typeface="+mn-ea"/>
          <a:cs typeface="Arial"/>
        </a:defRPr>
      </a:lvl3pPr>
      <a:lvl4pPr marL="975336" indent="-243834" algn="l" defTabSz="457189" rtl="0" fontAlgn="base">
        <a:spcBef>
          <a:spcPts val="800"/>
        </a:spcBef>
        <a:spcAft>
          <a:spcPct val="0"/>
        </a:spcAft>
        <a:buSzPct val="100000"/>
        <a:buFont typeface="Arial"/>
        <a:buChar char="•"/>
        <a:defRPr sz="1867" kern="1200">
          <a:solidFill>
            <a:srgbClr val="6B6F71"/>
          </a:solidFill>
          <a:latin typeface="Arial"/>
          <a:ea typeface="+mn-ea"/>
          <a:cs typeface="Arial"/>
        </a:defRPr>
      </a:lvl4pPr>
      <a:lvl5pPr marL="1219170" indent="-243834" algn="l" defTabSz="457189" rtl="0" fontAlgn="base">
        <a:spcBef>
          <a:spcPts val="800"/>
        </a:spcBef>
        <a:spcAft>
          <a:spcPct val="0"/>
        </a:spcAft>
        <a:buFont typeface="Arial"/>
        <a:buChar char="•"/>
        <a:defRPr sz="1867" kern="1200">
          <a:solidFill>
            <a:srgbClr val="6B6F71"/>
          </a:solidFill>
          <a:latin typeface="Arial"/>
          <a:ea typeface="+mn-ea"/>
          <a:cs typeface="Arial"/>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5"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3"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2"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3"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stockphoto.com/" TargetMode="External"/><Relationship Id="rId2" Type="http://schemas.openxmlformats.org/officeDocument/2006/relationships/hyperlink" Target="https://unsplash.com/" TargetMode="External"/><Relationship Id="rId1" Type="http://schemas.openxmlformats.org/officeDocument/2006/relationships/slideLayout" Target="../slideLayouts/slideLayout1.xml"/><Relationship Id="rId4" Type="http://schemas.openxmlformats.org/officeDocument/2006/relationships/hyperlink" Target="https://www.shutterstoc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81D0A4-33E4-B64A-9F76-B7AE8CF576AA}"/>
              </a:ext>
            </a:extLst>
          </p:cNvPr>
          <p:cNvSpPr/>
          <p:nvPr/>
        </p:nvSpPr>
        <p:spPr>
          <a:xfrm>
            <a:off x="0" y="0"/>
            <a:ext cx="12192000" cy="6512312"/>
          </a:xfrm>
          <a:prstGeom prst="rect">
            <a:avLst/>
          </a:prstGeom>
          <a:solidFill>
            <a:schemeClr val="bg2">
              <a:alpha val="79000"/>
            </a:schemeClr>
          </a:solidFill>
        </p:spPr>
        <p:txBody>
          <a:bodyPr wrap="square" rtlCol="0" anchor="ctr">
            <a:spAutoFit/>
          </a:bodyPr>
          <a:lstStyle/>
          <a:p>
            <a:pPr algn="ctr">
              <a:lnSpc>
                <a:spcPct val="90000"/>
              </a:lnSpc>
            </a:pPr>
            <a:endParaRPr lang="en-US" sz="2800" dirty="0">
              <a:solidFill>
                <a:schemeClr val="bg1"/>
              </a:solidFill>
            </a:endParaRPr>
          </a:p>
        </p:txBody>
      </p:sp>
      <p:sp>
        <p:nvSpPr>
          <p:cNvPr id="2" name="TextBox 1">
            <a:extLst>
              <a:ext uri="{FF2B5EF4-FFF2-40B4-BE49-F238E27FC236}">
                <a16:creationId xmlns:a16="http://schemas.microsoft.com/office/drawing/2014/main" id="{45D7CD08-22B5-A646-A2FD-2F9336BE39ED}"/>
              </a:ext>
            </a:extLst>
          </p:cNvPr>
          <p:cNvSpPr txBox="1"/>
          <p:nvPr/>
        </p:nvSpPr>
        <p:spPr>
          <a:xfrm>
            <a:off x="340659" y="1237746"/>
            <a:ext cx="5486400" cy="2062103"/>
          </a:xfrm>
          <a:prstGeom prst="rect">
            <a:avLst/>
          </a:prstGeom>
          <a:noFill/>
        </p:spPr>
        <p:txBody>
          <a:bodyPr wrap="square" rtlCol="0" anchor="t">
            <a:spAutoFit/>
          </a:bodyPr>
          <a:lstStyle/>
          <a:p>
            <a:r>
              <a:rPr lang="en-US" sz="1600" b="1" dirty="0"/>
              <a:t>IMAGE GUIDELINES</a:t>
            </a:r>
          </a:p>
          <a:p>
            <a:endParaRPr lang="en-US" sz="1600" b="1" dirty="0"/>
          </a:p>
          <a:p>
            <a:pPr>
              <a:defRPr/>
            </a:pPr>
            <a:r>
              <a:rPr lang="en-US" sz="1600" dirty="0">
                <a:solidFill>
                  <a:schemeClr val="tx2"/>
                </a:solidFill>
              </a:rPr>
              <a:t>Please refrain from the use of cartoons, memes, or celebrity figures. Please ensure that the images you use </a:t>
            </a:r>
            <a:br>
              <a:rPr lang="en-US" sz="1600" dirty="0">
                <a:solidFill>
                  <a:schemeClr val="tx2"/>
                </a:solidFill>
                <a:cs typeface="Arial"/>
              </a:rPr>
            </a:br>
            <a:r>
              <a:rPr lang="en-US" sz="1600" dirty="0">
                <a:solidFill>
                  <a:schemeClr val="tx2"/>
                </a:solidFill>
              </a:rPr>
              <a:t>in this presentation are licensed for external use. </a:t>
            </a:r>
            <a:br>
              <a:rPr lang="en-US" sz="1600" dirty="0">
                <a:solidFill>
                  <a:schemeClr val="tx2"/>
                </a:solidFill>
                <a:cs typeface="Arial"/>
              </a:rPr>
            </a:br>
            <a:br>
              <a:rPr lang="en-US" sz="1600" dirty="0">
                <a:solidFill>
                  <a:schemeClr val="tx2"/>
                </a:solidFill>
                <a:cs typeface="Arial"/>
              </a:rPr>
            </a:br>
            <a:r>
              <a:rPr lang="en-US" sz="1600" dirty="0">
                <a:solidFill>
                  <a:schemeClr val="tx2"/>
                </a:solidFill>
              </a:rPr>
              <a:t>You can find free stock images at </a:t>
            </a:r>
            <a:r>
              <a:rPr lang="en-US" sz="1600" dirty="0">
                <a:solidFill>
                  <a:schemeClr val="tx2"/>
                </a:solidFill>
                <a:hlinkClick r:id="rId2"/>
              </a:rPr>
              <a:t>Unsplash</a:t>
            </a:r>
            <a:r>
              <a:rPr lang="en-US" sz="1600" dirty="0">
                <a:solidFill>
                  <a:schemeClr val="tx2"/>
                </a:solidFill>
              </a:rPr>
              <a:t>, or you can purchase images from </a:t>
            </a:r>
            <a:r>
              <a:rPr lang="en-US" sz="1600" dirty="0">
                <a:solidFill>
                  <a:schemeClr val="tx2"/>
                </a:solidFill>
                <a:hlinkClick r:id="rId3"/>
              </a:rPr>
              <a:t>iStock</a:t>
            </a:r>
            <a:r>
              <a:rPr lang="en-US" sz="1600" dirty="0">
                <a:solidFill>
                  <a:schemeClr val="tx2"/>
                </a:solidFill>
              </a:rPr>
              <a:t> or </a:t>
            </a:r>
            <a:r>
              <a:rPr lang="en-US" sz="1600" dirty="0">
                <a:solidFill>
                  <a:schemeClr val="tx2"/>
                </a:solidFill>
                <a:hlinkClick r:id="rId4"/>
              </a:rPr>
              <a:t>Shutterstock</a:t>
            </a:r>
            <a:r>
              <a:rPr lang="en-US" sz="1600" dirty="0">
                <a:solidFill>
                  <a:schemeClr val="tx2"/>
                </a:solidFill>
              </a:rPr>
              <a:t>.</a:t>
            </a:r>
            <a:endParaRPr lang="en-US" sz="1600" dirty="0">
              <a:solidFill>
                <a:schemeClr val="tx2"/>
              </a:solidFill>
              <a:cs typeface="Arial"/>
            </a:endParaRPr>
          </a:p>
        </p:txBody>
      </p:sp>
      <p:sp>
        <p:nvSpPr>
          <p:cNvPr id="4" name="TextBox 3">
            <a:extLst>
              <a:ext uri="{FF2B5EF4-FFF2-40B4-BE49-F238E27FC236}">
                <a16:creationId xmlns:a16="http://schemas.microsoft.com/office/drawing/2014/main" id="{8F4AAA38-2865-D64E-84A6-627312E5B1A3}"/>
              </a:ext>
            </a:extLst>
          </p:cNvPr>
          <p:cNvSpPr txBox="1"/>
          <p:nvPr/>
        </p:nvSpPr>
        <p:spPr>
          <a:xfrm>
            <a:off x="6284260" y="1237746"/>
            <a:ext cx="5526740" cy="4278094"/>
          </a:xfrm>
          <a:prstGeom prst="rect">
            <a:avLst/>
          </a:prstGeom>
          <a:noFill/>
        </p:spPr>
        <p:txBody>
          <a:bodyPr wrap="square" rtlCol="0" anchor="t">
            <a:spAutoFit/>
          </a:bodyPr>
          <a:lstStyle/>
          <a:p>
            <a:r>
              <a:rPr lang="en-US" sz="1600" b="1" dirty="0"/>
              <a:t>DESIGN GUIDELINES</a:t>
            </a:r>
          </a:p>
          <a:p>
            <a:endParaRPr lang="en-US" sz="1600" b="1" dirty="0"/>
          </a:p>
          <a:p>
            <a:pPr>
              <a:defRPr/>
            </a:pPr>
            <a:r>
              <a:rPr lang="en-US" sz="1600" b="1" dirty="0">
                <a:solidFill>
                  <a:schemeClr val="tx2"/>
                </a:solidFill>
              </a:rPr>
              <a:t>The Arial font family has been used to design this presentation. Do not use any other fonts in your slides.</a:t>
            </a:r>
          </a:p>
          <a:p>
            <a:pPr>
              <a:defRPr/>
            </a:pPr>
            <a:endParaRPr lang="en-US" sz="1600" dirty="0">
              <a:solidFill>
                <a:schemeClr val="tx2"/>
              </a:solidFill>
            </a:endParaRPr>
          </a:p>
          <a:p>
            <a:pPr>
              <a:defRPr/>
            </a:pPr>
            <a:r>
              <a:rPr lang="en-US" sz="1600" dirty="0">
                <a:solidFill>
                  <a:schemeClr val="tx2"/>
                </a:solidFill>
              </a:rPr>
              <a:t>This presentation is divided into sections, with slide options under each section. You can also go to New Slide and add a specific slide if you need more than one of each.</a:t>
            </a:r>
          </a:p>
          <a:p>
            <a:pPr>
              <a:defRPr/>
            </a:pPr>
            <a:endParaRPr lang="en-US" sz="1600" dirty="0">
              <a:solidFill>
                <a:schemeClr val="tx2"/>
              </a:solidFill>
            </a:endParaRPr>
          </a:p>
          <a:p>
            <a:pPr>
              <a:defRPr/>
            </a:pPr>
            <a:r>
              <a:rPr lang="en-US" sz="1600" dirty="0">
                <a:solidFill>
                  <a:schemeClr val="tx2"/>
                </a:solidFill>
              </a:rPr>
              <a:t>The slides have intentionally been designed with a “less is more” philosophy. Avoid using too much text or too many visuals on one slide. If there are any slides that do not work with your content, feel free not to use them. </a:t>
            </a:r>
          </a:p>
          <a:p>
            <a:pPr>
              <a:defRPr/>
            </a:pPr>
            <a:endParaRPr lang="en-US" sz="1600" dirty="0">
              <a:solidFill>
                <a:schemeClr val="tx2"/>
              </a:solidFill>
            </a:endParaRPr>
          </a:p>
          <a:p>
            <a:pPr>
              <a:defRPr/>
            </a:pPr>
            <a:r>
              <a:rPr lang="en-US" sz="1600" dirty="0">
                <a:solidFill>
                  <a:schemeClr val="tx2"/>
                </a:solidFill>
              </a:rPr>
              <a:t>Your completed presentation will go to the AHP Education team for final approval. </a:t>
            </a:r>
            <a:r>
              <a:rPr lang="en-US" sz="1600" b="1" dirty="0">
                <a:solidFill>
                  <a:schemeClr val="tx2"/>
                </a:solidFill>
              </a:rPr>
              <a:t>If you have any questions,</a:t>
            </a:r>
            <a:r>
              <a:rPr lang="en-US" sz="1600" b="1" dirty="0">
                <a:solidFill>
                  <a:schemeClr val="tx2"/>
                </a:solidFill>
                <a:cs typeface="Arial"/>
              </a:rPr>
              <a:t> </a:t>
            </a:r>
            <a:r>
              <a:rPr lang="en-US" sz="1600" b="1" dirty="0">
                <a:solidFill>
                  <a:schemeClr val="tx2"/>
                </a:solidFill>
              </a:rPr>
              <a:t>please email education@ahp.org</a:t>
            </a:r>
            <a:endParaRPr lang="en-US" sz="1600" b="1" dirty="0">
              <a:solidFill>
                <a:schemeClr val="tx2"/>
              </a:solidFill>
              <a:cs typeface="Arial"/>
            </a:endParaRPr>
          </a:p>
        </p:txBody>
      </p:sp>
      <p:cxnSp>
        <p:nvCxnSpPr>
          <p:cNvPr id="5" name="Straight Connector 4">
            <a:extLst>
              <a:ext uri="{FF2B5EF4-FFF2-40B4-BE49-F238E27FC236}">
                <a16:creationId xmlns:a16="http://schemas.microsoft.com/office/drawing/2014/main" id="{ADF01AB6-DAD2-1A44-868D-EA354A2958F7}"/>
              </a:ext>
            </a:extLst>
          </p:cNvPr>
          <p:cNvCxnSpPr/>
          <p:nvPr/>
        </p:nvCxnSpPr>
        <p:spPr>
          <a:xfrm>
            <a:off x="228600" y="990600"/>
            <a:ext cx="11734800" cy="0"/>
          </a:xfrm>
          <a:prstGeom prst="line">
            <a:avLst/>
          </a:prstGeom>
          <a:noFill/>
          <a:ln w="14288" cap="flat">
            <a:solidFill>
              <a:schemeClr val="accent4"/>
            </a:solidFill>
            <a:prstDash val="solid"/>
            <a:miter lim="800000"/>
            <a:headEnd/>
            <a:tailEnd/>
          </a:ln>
          <a:extLst>
            <a:ext uri="{909E8E84-426E-40DD-AFC4-6F175D3DCCD1}">
              <a14:hiddenFill xmlns:a14="http://schemas.microsoft.com/office/drawing/2010/main">
                <a:noFill/>
              </a14:hiddenFill>
            </a:ext>
          </a:extLst>
        </p:spPr>
      </p:cxnSp>
      <p:sp>
        <p:nvSpPr>
          <p:cNvPr id="6" name="TextBox 5">
            <a:extLst>
              <a:ext uri="{FF2B5EF4-FFF2-40B4-BE49-F238E27FC236}">
                <a16:creationId xmlns:a16="http://schemas.microsoft.com/office/drawing/2014/main" id="{40B4D54B-0BD1-A64D-BAAE-616730D3F7ED}"/>
              </a:ext>
            </a:extLst>
          </p:cNvPr>
          <p:cNvSpPr txBox="1"/>
          <p:nvPr/>
        </p:nvSpPr>
        <p:spPr>
          <a:xfrm>
            <a:off x="304800" y="381000"/>
            <a:ext cx="11582400" cy="461665"/>
          </a:xfrm>
          <a:prstGeom prst="rect">
            <a:avLst/>
          </a:prstGeom>
          <a:noFill/>
        </p:spPr>
        <p:txBody>
          <a:bodyPr wrap="square" rtlCol="0">
            <a:spAutoFit/>
          </a:bodyPr>
          <a:lstStyle/>
          <a:p>
            <a:r>
              <a:rPr lang="en-US" sz="2400" b="1" dirty="0"/>
              <a:t>Welcome to the AHP 2019 Webinar PPT template!</a:t>
            </a:r>
          </a:p>
        </p:txBody>
      </p:sp>
    </p:spTree>
    <p:extLst>
      <p:ext uri="{BB962C8B-B14F-4D97-AF65-F5344CB8AC3E}">
        <p14:creationId xmlns:p14="http://schemas.microsoft.com/office/powerpoint/2010/main" val="272570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E94E59-95C2-8C46-AEBE-23B851CB24C9}"/>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8891C8ED-0319-0843-9C2F-67C32C2BA0F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9776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E5DD90-1869-A540-BAA0-1D267FBD348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11209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0BD4A2-FB56-7742-B7A6-F3BBE375F802}"/>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6BC49125-12A9-FC4B-A0B5-A44423DE2FAA}"/>
              </a:ext>
            </a:extLst>
          </p:cNvPr>
          <p:cNvSpPr>
            <a:spLocks noGrp="1"/>
          </p:cNvSpPr>
          <p:nvPr>
            <p:ph type="body" sz="quarter" idx="25"/>
          </p:nvPr>
        </p:nvSpPr>
        <p:spPr/>
        <p:txBody>
          <a:bodyPr/>
          <a:lstStyle/>
          <a:p>
            <a:endParaRPr lang="en-US"/>
          </a:p>
        </p:txBody>
      </p:sp>
    </p:spTree>
    <p:extLst>
      <p:ext uri="{BB962C8B-B14F-4D97-AF65-F5344CB8AC3E}">
        <p14:creationId xmlns:p14="http://schemas.microsoft.com/office/powerpoint/2010/main" val="149193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32C3EB-D91B-3C49-92D1-87DB7535010E}"/>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1098C75F-5A19-7C49-8410-F408F22E9F90}"/>
              </a:ext>
            </a:extLst>
          </p:cNvPr>
          <p:cNvSpPr>
            <a:spLocks noGrp="1"/>
          </p:cNvSpPr>
          <p:nvPr>
            <p:ph type="body" sz="quarter" idx="14"/>
          </p:nvPr>
        </p:nvSpPr>
        <p:spPr/>
        <p:txBody>
          <a:bodyPr/>
          <a:lstStyle/>
          <a:p>
            <a:endParaRPr lang="en-US"/>
          </a:p>
        </p:txBody>
      </p:sp>
      <p:sp>
        <p:nvSpPr>
          <p:cNvPr id="4" name="Text Placeholder 3">
            <a:extLst>
              <a:ext uri="{FF2B5EF4-FFF2-40B4-BE49-F238E27FC236}">
                <a16:creationId xmlns:a16="http://schemas.microsoft.com/office/drawing/2014/main" id="{012FCB3A-7862-EE4C-A820-6D5F661D8609}"/>
              </a:ext>
            </a:extLst>
          </p:cNvPr>
          <p:cNvSpPr>
            <a:spLocks noGrp="1"/>
          </p:cNvSpPr>
          <p:nvPr>
            <p:ph type="body" sz="quarter" idx="19"/>
          </p:nvPr>
        </p:nvSpPr>
        <p:spPr/>
        <p:txBody>
          <a:bodyPr>
            <a:normAutofit fontScale="92500" lnSpcReduction="10000"/>
          </a:bodyPr>
          <a:lstStyle/>
          <a:p>
            <a:endParaRPr lang="en-US"/>
          </a:p>
        </p:txBody>
      </p:sp>
      <p:sp>
        <p:nvSpPr>
          <p:cNvPr id="5" name="Text Placeholder 4">
            <a:extLst>
              <a:ext uri="{FF2B5EF4-FFF2-40B4-BE49-F238E27FC236}">
                <a16:creationId xmlns:a16="http://schemas.microsoft.com/office/drawing/2014/main" id="{2FD2C9FB-3E0A-8749-8AC8-29CB9B7116E4}"/>
              </a:ext>
            </a:extLst>
          </p:cNvPr>
          <p:cNvSpPr>
            <a:spLocks noGrp="1"/>
          </p:cNvSpPr>
          <p:nvPr>
            <p:ph type="body" sz="quarter" idx="20"/>
          </p:nvPr>
        </p:nvSpPr>
        <p:spPr/>
        <p:txBody>
          <a:bodyPr/>
          <a:lstStyle/>
          <a:p>
            <a:endParaRPr lang="en-US"/>
          </a:p>
        </p:txBody>
      </p:sp>
      <p:sp>
        <p:nvSpPr>
          <p:cNvPr id="6" name="Text Placeholder 5">
            <a:extLst>
              <a:ext uri="{FF2B5EF4-FFF2-40B4-BE49-F238E27FC236}">
                <a16:creationId xmlns:a16="http://schemas.microsoft.com/office/drawing/2014/main" id="{53E11C7C-0BE8-0846-BB32-022AF0ED7D7A}"/>
              </a:ext>
            </a:extLst>
          </p:cNvPr>
          <p:cNvSpPr>
            <a:spLocks noGrp="1"/>
          </p:cNvSpPr>
          <p:nvPr>
            <p:ph type="body" sz="quarter" idx="21"/>
          </p:nvPr>
        </p:nvSpPr>
        <p:spPr/>
        <p:txBody>
          <a:bodyPr>
            <a:normAutofit fontScale="92500" lnSpcReduction="10000"/>
          </a:bodyPr>
          <a:lstStyle/>
          <a:p>
            <a:endParaRPr lang="en-US"/>
          </a:p>
        </p:txBody>
      </p:sp>
      <p:sp>
        <p:nvSpPr>
          <p:cNvPr id="7" name="Text Placeholder 6">
            <a:extLst>
              <a:ext uri="{FF2B5EF4-FFF2-40B4-BE49-F238E27FC236}">
                <a16:creationId xmlns:a16="http://schemas.microsoft.com/office/drawing/2014/main" id="{44966DE9-001C-A240-B818-DC59B5B01EF6}"/>
              </a:ext>
            </a:extLst>
          </p:cNvPr>
          <p:cNvSpPr>
            <a:spLocks noGrp="1"/>
          </p:cNvSpPr>
          <p:nvPr>
            <p:ph type="body" sz="quarter" idx="22"/>
          </p:nvPr>
        </p:nvSpPr>
        <p:spPr/>
        <p:txBody>
          <a:bodyPr/>
          <a:lstStyle/>
          <a:p>
            <a:endParaRPr lang="en-US"/>
          </a:p>
        </p:txBody>
      </p:sp>
      <p:sp>
        <p:nvSpPr>
          <p:cNvPr id="8" name="Text Placeholder 7">
            <a:extLst>
              <a:ext uri="{FF2B5EF4-FFF2-40B4-BE49-F238E27FC236}">
                <a16:creationId xmlns:a16="http://schemas.microsoft.com/office/drawing/2014/main" id="{AF3E8113-507D-A643-BBB0-F89E1ED1B4EB}"/>
              </a:ext>
            </a:extLst>
          </p:cNvPr>
          <p:cNvSpPr>
            <a:spLocks noGrp="1"/>
          </p:cNvSpPr>
          <p:nvPr>
            <p:ph type="body" sz="quarter" idx="23"/>
          </p:nvPr>
        </p:nvSpPr>
        <p:spPr/>
        <p:txBody>
          <a:bodyPr>
            <a:normAutofit fontScale="92500" lnSpcReduction="10000"/>
          </a:bodyPr>
          <a:lstStyle/>
          <a:p>
            <a:endParaRPr lang="en-US"/>
          </a:p>
        </p:txBody>
      </p:sp>
      <p:sp>
        <p:nvSpPr>
          <p:cNvPr id="9" name="Text Placeholder 8">
            <a:extLst>
              <a:ext uri="{FF2B5EF4-FFF2-40B4-BE49-F238E27FC236}">
                <a16:creationId xmlns:a16="http://schemas.microsoft.com/office/drawing/2014/main" id="{9F9819F2-9AFF-9748-9F2C-2401E0FDE3BB}"/>
              </a:ext>
            </a:extLst>
          </p:cNvPr>
          <p:cNvSpPr>
            <a:spLocks noGrp="1"/>
          </p:cNvSpPr>
          <p:nvPr>
            <p:ph type="body" sz="quarter" idx="24"/>
          </p:nvPr>
        </p:nvSpPr>
        <p:spPr/>
        <p:txBody>
          <a:bodyPr/>
          <a:lstStyle/>
          <a:p>
            <a:endParaRPr lang="en-US"/>
          </a:p>
        </p:txBody>
      </p:sp>
      <p:sp>
        <p:nvSpPr>
          <p:cNvPr id="10" name="Text Placeholder 9">
            <a:extLst>
              <a:ext uri="{FF2B5EF4-FFF2-40B4-BE49-F238E27FC236}">
                <a16:creationId xmlns:a16="http://schemas.microsoft.com/office/drawing/2014/main" id="{6945C13C-5327-7B4B-9B09-8364638D548D}"/>
              </a:ext>
            </a:extLst>
          </p:cNvPr>
          <p:cNvSpPr>
            <a:spLocks noGrp="1"/>
          </p:cNvSpPr>
          <p:nvPr>
            <p:ph type="body" sz="quarter" idx="25"/>
          </p:nvPr>
        </p:nvSpPr>
        <p:spPr/>
        <p:txBody>
          <a:bodyPr>
            <a:normAutofit fontScale="92500" lnSpcReduction="10000"/>
          </a:bodyPr>
          <a:lstStyle/>
          <a:p>
            <a:endParaRPr lang="en-US"/>
          </a:p>
        </p:txBody>
      </p:sp>
    </p:spTree>
    <p:extLst>
      <p:ext uri="{BB962C8B-B14F-4D97-AF65-F5344CB8AC3E}">
        <p14:creationId xmlns:p14="http://schemas.microsoft.com/office/powerpoint/2010/main" val="143235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09F3047-4432-0B42-8930-A266B3B60045}"/>
              </a:ext>
            </a:extLst>
          </p:cNvPr>
          <p:cNvGraphicFramePr/>
          <p:nvPr>
            <p:extLst>
              <p:ext uri="{D42A27DB-BD31-4B8C-83A1-F6EECF244321}">
                <p14:modId xmlns:p14="http://schemas.microsoft.com/office/powerpoint/2010/main" val="2712204992"/>
              </p:ext>
            </p:extLst>
          </p:nvPr>
        </p:nvGraphicFramePr>
        <p:xfrm>
          <a:off x="1366792" y="1670363"/>
          <a:ext cx="4326008" cy="380407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89F362E1-5F3F-A046-87C9-D9A8DBFEB3E3}"/>
              </a:ext>
            </a:extLst>
          </p:cNvPr>
          <p:cNvSpPr txBox="1"/>
          <p:nvPr/>
        </p:nvSpPr>
        <p:spPr>
          <a:xfrm>
            <a:off x="2546252" y="3024553"/>
            <a:ext cx="1927274" cy="1092607"/>
          </a:xfrm>
          <a:prstGeom prst="rect">
            <a:avLst/>
          </a:prstGeom>
          <a:noFill/>
        </p:spPr>
        <p:txBody>
          <a:bodyPr wrap="square" rtlCol="0">
            <a:spAutoFit/>
          </a:bodyPr>
          <a:lstStyle/>
          <a:p>
            <a:pPr algn="ctr"/>
            <a:r>
              <a:rPr lang="en-US" sz="6500" dirty="0">
                <a:solidFill>
                  <a:schemeClr val="bg1"/>
                </a:solidFill>
              </a:rPr>
              <a:t>40%</a:t>
            </a:r>
          </a:p>
        </p:txBody>
      </p:sp>
      <p:sp>
        <p:nvSpPr>
          <p:cNvPr id="5" name="Rectangle 4">
            <a:extLst>
              <a:ext uri="{FF2B5EF4-FFF2-40B4-BE49-F238E27FC236}">
                <a16:creationId xmlns:a16="http://schemas.microsoft.com/office/drawing/2014/main" id="{7B228241-512C-0C41-99EA-1585E2C9EF3A}"/>
              </a:ext>
            </a:extLst>
          </p:cNvPr>
          <p:cNvSpPr/>
          <p:nvPr/>
        </p:nvSpPr>
        <p:spPr>
          <a:xfrm>
            <a:off x="5833475" y="2322995"/>
            <a:ext cx="4998647" cy="2554545"/>
          </a:xfrm>
          <a:prstGeom prst="rect">
            <a:avLst/>
          </a:prstGeom>
        </p:spPr>
        <p:txBody>
          <a:bodyPr wrap="square">
            <a:spAutoFit/>
          </a:bodyPr>
          <a:lstStyle/>
          <a:p>
            <a:r>
              <a:rPr lang="en-US" sz="3200" dirty="0">
                <a:solidFill>
                  <a:srgbClr val="58595B"/>
                </a:solidFill>
              </a:rPr>
              <a:t>Main emphasis point about the graph or call-out goes here. Something short and to the point would be best.</a:t>
            </a:r>
          </a:p>
        </p:txBody>
      </p:sp>
      <p:sp>
        <p:nvSpPr>
          <p:cNvPr id="7" name="Text Placeholder 16">
            <a:extLst>
              <a:ext uri="{FF2B5EF4-FFF2-40B4-BE49-F238E27FC236}">
                <a16:creationId xmlns:a16="http://schemas.microsoft.com/office/drawing/2014/main" id="{C3949221-2A01-3F4F-83FC-4DC63EB3A565}"/>
              </a:ext>
            </a:extLst>
          </p:cNvPr>
          <p:cNvSpPr txBox="1">
            <a:spLocks/>
          </p:cNvSpPr>
          <p:nvPr/>
        </p:nvSpPr>
        <p:spPr>
          <a:xfrm>
            <a:off x="845841" y="519910"/>
            <a:ext cx="10507960" cy="1076960"/>
          </a:xfrm>
          <a:prstGeom prst="rect">
            <a:avLst/>
          </a:prstGeom>
        </p:spPr>
        <p:txBody>
          <a:bodyPr/>
          <a:lstStyle>
            <a:lvl1pPr marL="0" indent="0" algn="l" defTabSz="457189" rtl="0" fontAlgn="base">
              <a:spcBef>
                <a:spcPts val="1600"/>
              </a:spcBef>
              <a:spcAft>
                <a:spcPct val="0"/>
              </a:spcAft>
              <a:buSzPct val="90000"/>
              <a:buFontTx/>
              <a:buNone/>
              <a:defRPr sz="3000" b="1" kern="1200">
                <a:solidFill>
                  <a:schemeClr val="accent1"/>
                </a:solidFill>
                <a:latin typeface="Arial"/>
                <a:ea typeface="+mn-ea"/>
                <a:cs typeface="Arial"/>
              </a:defRPr>
            </a:lvl1pPr>
            <a:lvl2pPr marL="243834" indent="0" algn="l" defTabSz="457189" rtl="0" fontAlgn="base">
              <a:spcBef>
                <a:spcPts val="300"/>
              </a:spcBef>
              <a:spcAft>
                <a:spcPct val="0"/>
              </a:spcAft>
              <a:buClr>
                <a:schemeClr val="tx2">
                  <a:lumMod val="50000"/>
                </a:schemeClr>
              </a:buClr>
              <a:buFontTx/>
              <a:buNone/>
              <a:defRPr sz="2400" b="1" kern="1200">
                <a:solidFill>
                  <a:schemeClr val="accent1"/>
                </a:solidFill>
                <a:latin typeface="Arial"/>
                <a:ea typeface="+mn-ea"/>
                <a:cs typeface="Arial"/>
              </a:defRPr>
            </a:lvl2pPr>
            <a:lvl3pPr marL="487668" indent="0" algn="l" defTabSz="457189" rtl="0" fontAlgn="base">
              <a:spcBef>
                <a:spcPts val="800"/>
              </a:spcBef>
              <a:spcAft>
                <a:spcPct val="0"/>
              </a:spcAft>
              <a:buFontTx/>
              <a:buNone/>
              <a:defRPr sz="2400" b="1" kern="1200">
                <a:solidFill>
                  <a:schemeClr val="accent1"/>
                </a:solidFill>
                <a:latin typeface="Arial"/>
                <a:ea typeface="+mn-ea"/>
                <a:cs typeface="Arial"/>
              </a:defRPr>
            </a:lvl3pPr>
            <a:lvl4pPr marL="731502" indent="0" algn="l" defTabSz="457189" rtl="0" fontAlgn="base">
              <a:spcBef>
                <a:spcPts val="800"/>
              </a:spcBef>
              <a:spcAft>
                <a:spcPct val="0"/>
              </a:spcAft>
              <a:buSzPct val="100000"/>
              <a:buFontTx/>
              <a:buNone/>
              <a:defRPr sz="2400" b="1" kern="1200">
                <a:solidFill>
                  <a:schemeClr val="accent1"/>
                </a:solidFill>
                <a:latin typeface="Arial"/>
                <a:ea typeface="+mn-ea"/>
                <a:cs typeface="Arial"/>
              </a:defRPr>
            </a:lvl4pPr>
            <a:lvl5pPr marL="975336" indent="0" algn="l" defTabSz="457189" rtl="0" fontAlgn="base">
              <a:spcBef>
                <a:spcPts val="800"/>
              </a:spcBef>
              <a:spcAft>
                <a:spcPct val="0"/>
              </a:spcAft>
              <a:buFontTx/>
              <a:buNone/>
              <a:defRPr sz="2400" b="1" kern="1200">
                <a:solidFill>
                  <a:schemeClr val="accent1"/>
                </a:solidFill>
                <a:latin typeface="Arial"/>
                <a:ea typeface="+mn-ea"/>
                <a:cs typeface="Arial"/>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5"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3"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2"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Slide Title</a:t>
            </a:r>
          </a:p>
        </p:txBody>
      </p:sp>
      <p:sp>
        <p:nvSpPr>
          <p:cNvPr id="8" name="Rectangle 7">
            <a:extLst>
              <a:ext uri="{FF2B5EF4-FFF2-40B4-BE49-F238E27FC236}">
                <a16:creationId xmlns:a16="http://schemas.microsoft.com/office/drawing/2014/main" id="{BC155385-8623-0F48-B450-75641B447AD1}"/>
              </a:ext>
            </a:extLst>
          </p:cNvPr>
          <p:cNvSpPr/>
          <p:nvPr/>
        </p:nvSpPr>
        <p:spPr>
          <a:xfrm>
            <a:off x="7230793" y="0"/>
            <a:ext cx="4961207" cy="2031325"/>
          </a:xfrm>
          <a:prstGeom prst="rect">
            <a:avLst/>
          </a:prstGeom>
          <a:solidFill>
            <a:schemeClr val="accent4"/>
          </a:solidFill>
        </p:spPr>
        <p:txBody>
          <a:bodyPr wrap="square">
            <a:spAutoFit/>
          </a:bodyPr>
          <a:lstStyle/>
          <a:p>
            <a:r>
              <a:rPr lang="en-US" dirty="0">
                <a:solidFill>
                  <a:schemeClr val="bg1"/>
                </a:solidFill>
              </a:rPr>
              <a:t>To modify the statistic </a:t>
            </a:r>
            <a:r>
              <a:rPr lang="is-IS" dirty="0">
                <a:solidFill>
                  <a:schemeClr val="bg1"/>
                </a:solidFill>
              </a:rPr>
              <a:t>Double-click the yellow bar and select “Edit data in Excel” from the menu bar. A spreadsheet will open and you can replace the existing data points with your own. For this particular chart, your two numbers need to add up to 100 (for 100%). Delete this text box when done. </a:t>
            </a:r>
            <a:endParaRPr lang="en-US" dirty="0">
              <a:solidFill>
                <a:schemeClr val="bg1"/>
              </a:solidFill>
            </a:endParaRPr>
          </a:p>
        </p:txBody>
      </p:sp>
    </p:spTree>
    <p:extLst>
      <p:ext uri="{BB962C8B-B14F-4D97-AF65-F5344CB8AC3E}">
        <p14:creationId xmlns:p14="http://schemas.microsoft.com/office/powerpoint/2010/main" val="24960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2C7475-CED4-1F40-B1A2-F540D8E7DA91}"/>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77E7B78A-E5C4-B247-ADE9-EA5EBEF442BF}"/>
              </a:ext>
            </a:extLst>
          </p:cNvPr>
          <p:cNvSpPr>
            <a:spLocks noGrp="1"/>
          </p:cNvSpPr>
          <p:nvPr>
            <p:ph type="body" sz="quarter" idx="15"/>
          </p:nvPr>
        </p:nvSpPr>
        <p:spPr/>
        <p:txBody>
          <a:bodyPr/>
          <a:lstStyle/>
          <a:p>
            <a:endParaRPr lang="en-US"/>
          </a:p>
        </p:txBody>
      </p:sp>
      <p:sp>
        <p:nvSpPr>
          <p:cNvPr id="4" name="Text Placeholder 3">
            <a:extLst>
              <a:ext uri="{FF2B5EF4-FFF2-40B4-BE49-F238E27FC236}">
                <a16:creationId xmlns:a16="http://schemas.microsoft.com/office/drawing/2014/main" id="{4B2C2678-9ED0-1E4F-9636-B7723F3E3F8C}"/>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04048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C5F87BA-F8B3-6044-A890-F820BF1BE962}"/>
              </a:ext>
            </a:extLst>
          </p:cNvPr>
          <p:cNvSpPr>
            <a:spLocks noGrp="1"/>
          </p:cNvSpPr>
          <p:nvPr>
            <p:ph type="pic" sz="quarter" idx="10"/>
          </p:nvPr>
        </p:nvSpPr>
        <p:spPr/>
      </p:sp>
      <p:sp>
        <p:nvSpPr>
          <p:cNvPr id="3" name="Text Placeholder 2">
            <a:extLst>
              <a:ext uri="{FF2B5EF4-FFF2-40B4-BE49-F238E27FC236}">
                <a16:creationId xmlns:a16="http://schemas.microsoft.com/office/drawing/2014/main" id="{EB5E870A-3D98-6E46-8E8D-6CDDC1B8D4F5}"/>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B5A078FB-FF3F-6C41-962E-3B5BDDC95059}"/>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64985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6603EFA-5F7C-4247-ABF6-0A77C1DA674A}"/>
              </a:ext>
            </a:extLst>
          </p:cNvPr>
          <p:cNvSpPr>
            <a:spLocks noGrp="1"/>
          </p:cNvSpPr>
          <p:nvPr>
            <p:ph type="pic" sz="quarter" idx="13"/>
          </p:nvPr>
        </p:nvSpPr>
        <p:spPr/>
      </p:sp>
      <p:sp>
        <p:nvSpPr>
          <p:cNvPr id="3" name="Text Placeholder 2">
            <a:extLst>
              <a:ext uri="{FF2B5EF4-FFF2-40B4-BE49-F238E27FC236}">
                <a16:creationId xmlns:a16="http://schemas.microsoft.com/office/drawing/2014/main" id="{A5E88C15-1B2C-D74E-87E8-CD0C4C5E9AF1}"/>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6684D18B-74BF-0046-8AFD-EB9A41FC9DF5}"/>
              </a:ext>
            </a:extLst>
          </p:cNvPr>
          <p:cNvSpPr>
            <a:spLocks noGrp="1"/>
          </p:cNvSpPr>
          <p:nvPr>
            <p:ph type="body" sz="quarter" idx="14"/>
          </p:nvPr>
        </p:nvSpPr>
        <p:spPr/>
        <p:txBody>
          <a:bodyPr/>
          <a:lstStyle/>
          <a:p>
            <a:endParaRPr lang="en-US" dirty="0">
              <a:solidFill>
                <a:schemeClr val="accent5"/>
              </a:solidFill>
            </a:endParaRPr>
          </a:p>
        </p:txBody>
      </p:sp>
    </p:spTree>
    <p:extLst>
      <p:ext uri="{BB962C8B-B14F-4D97-AF65-F5344CB8AC3E}">
        <p14:creationId xmlns:p14="http://schemas.microsoft.com/office/powerpoint/2010/main" val="37960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a:extLst>
              <a:ext uri="{FF2B5EF4-FFF2-40B4-BE49-F238E27FC236}">
                <a16:creationId xmlns:a16="http://schemas.microsoft.com/office/drawing/2014/main" id="{0C6C33E5-0C1C-DE44-84D9-FBF17F2668D3}"/>
              </a:ext>
            </a:extLst>
          </p:cNvPr>
          <p:cNvSpPr/>
          <p:nvPr/>
        </p:nvSpPr>
        <p:spPr>
          <a:xfrm>
            <a:off x="-2722" y="-36739"/>
            <a:ext cx="6555922" cy="6637563"/>
          </a:xfrm>
          <a:custGeom>
            <a:avLst/>
            <a:gdLst>
              <a:gd name="connsiteX0" fmla="*/ 5981700 w 6000750"/>
              <a:gd name="connsiteY0" fmla="*/ 19050 h 6629400"/>
              <a:gd name="connsiteX1" fmla="*/ 3819525 w 6000750"/>
              <a:gd name="connsiteY1" fmla="*/ 6629400 h 6629400"/>
              <a:gd name="connsiteX2" fmla="*/ 0 w 6000750"/>
              <a:gd name="connsiteY2" fmla="*/ 6629400 h 6629400"/>
              <a:gd name="connsiteX3" fmla="*/ 0 w 6000750"/>
              <a:gd name="connsiteY3" fmla="*/ 0 h 6629400"/>
              <a:gd name="connsiteX4" fmla="*/ 104775 w 6000750"/>
              <a:gd name="connsiteY4" fmla="*/ 0 h 6629400"/>
              <a:gd name="connsiteX5" fmla="*/ 6000750 w 6000750"/>
              <a:gd name="connsiteY5" fmla="*/ 0 h 6629400"/>
              <a:gd name="connsiteX6" fmla="*/ 5981700 w 6000750"/>
              <a:gd name="connsiteY6" fmla="*/ 19050 h 6629400"/>
              <a:gd name="connsiteX0" fmla="*/ 6536872 w 6555922"/>
              <a:gd name="connsiteY0" fmla="*/ 19050 h 6629400"/>
              <a:gd name="connsiteX1" fmla="*/ 4374697 w 6555922"/>
              <a:gd name="connsiteY1" fmla="*/ 6629400 h 6629400"/>
              <a:gd name="connsiteX2" fmla="*/ 0 w 6555922"/>
              <a:gd name="connsiteY2" fmla="*/ 6621236 h 6629400"/>
              <a:gd name="connsiteX3" fmla="*/ 555172 w 6555922"/>
              <a:gd name="connsiteY3" fmla="*/ 0 h 6629400"/>
              <a:gd name="connsiteX4" fmla="*/ 659947 w 6555922"/>
              <a:gd name="connsiteY4" fmla="*/ 0 h 6629400"/>
              <a:gd name="connsiteX5" fmla="*/ 6555922 w 6555922"/>
              <a:gd name="connsiteY5" fmla="*/ 0 h 6629400"/>
              <a:gd name="connsiteX6" fmla="*/ 6536872 w 6555922"/>
              <a:gd name="connsiteY6" fmla="*/ 19050 h 6629400"/>
              <a:gd name="connsiteX0" fmla="*/ 6536872 w 6555922"/>
              <a:gd name="connsiteY0" fmla="*/ 19050 h 6629400"/>
              <a:gd name="connsiteX1" fmla="*/ 4374697 w 6555922"/>
              <a:gd name="connsiteY1" fmla="*/ 6629400 h 6629400"/>
              <a:gd name="connsiteX2" fmla="*/ 0 w 6555922"/>
              <a:gd name="connsiteY2" fmla="*/ 6621236 h 6629400"/>
              <a:gd name="connsiteX3" fmla="*/ 1 w 6555922"/>
              <a:gd name="connsiteY3" fmla="*/ 16329 h 6629400"/>
              <a:gd name="connsiteX4" fmla="*/ 659947 w 6555922"/>
              <a:gd name="connsiteY4" fmla="*/ 0 h 6629400"/>
              <a:gd name="connsiteX5" fmla="*/ 6555922 w 6555922"/>
              <a:gd name="connsiteY5" fmla="*/ 0 h 6629400"/>
              <a:gd name="connsiteX6" fmla="*/ 6536872 w 6555922"/>
              <a:gd name="connsiteY6" fmla="*/ 19050 h 6629400"/>
              <a:gd name="connsiteX0" fmla="*/ 6536872 w 6555922"/>
              <a:gd name="connsiteY0" fmla="*/ 27213 h 6637563"/>
              <a:gd name="connsiteX1" fmla="*/ 4374697 w 6555922"/>
              <a:gd name="connsiteY1" fmla="*/ 6637563 h 6637563"/>
              <a:gd name="connsiteX2" fmla="*/ 0 w 6555922"/>
              <a:gd name="connsiteY2" fmla="*/ 6629399 h 6637563"/>
              <a:gd name="connsiteX3" fmla="*/ 1 w 6555922"/>
              <a:gd name="connsiteY3" fmla="*/ 0 h 6637563"/>
              <a:gd name="connsiteX4" fmla="*/ 659947 w 6555922"/>
              <a:gd name="connsiteY4" fmla="*/ 8163 h 6637563"/>
              <a:gd name="connsiteX5" fmla="*/ 6555922 w 6555922"/>
              <a:gd name="connsiteY5" fmla="*/ 8163 h 6637563"/>
              <a:gd name="connsiteX6" fmla="*/ 6536872 w 6555922"/>
              <a:gd name="connsiteY6" fmla="*/ 27213 h 6637563"/>
              <a:gd name="connsiteX0" fmla="*/ 6536872 w 6555922"/>
              <a:gd name="connsiteY0" fmla="*/ 27213 h 6637563"/>
              <a:gd name="connsiteX1" fmla="*/ 4374697 w 6555922"/>
              <a:gd name="connsiteY1" fmla="*/ 6637563 h 6637563"/>
              <a:gd name="connsiteX2" fmla="*/ 0 w 6555922"/>
              <a:gd name="connsiteY2" fmla="*/ 6629399 h 6637563"/>
              <a:gd name="connsiteX3" fmla="*/ 8165 w 6555922"/>
              <a:gd name="connsiteY3" fmla="*/ 0 h 6637563"/>
              <a:gd name="connsiteX4" fmla="*/ 659947 w 6555922"/>
              <a:gd name="connsiteY4" fmla="*/ 8163 h 6637563"/>
              <a:gd name="connsiteX5" fmla="*/ 6555922 w 6555922"/>
              <a:gd name="connsiteY5" fmla="*/ 8163 h 6637563"/>
              <a:gd name="connsiteX6" fmla="*/ 6536872 w 6555922"/>
              <a:gd name="connsiteY6" fmla="*/ 27213 h 6637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5922" h="6637563">
                <a:moveTo>
                  <a:pt x="6536872" y="27213"/>
                </a:moveTo>
                <a:lnTo>
                  <a:pt x="4374697" y="6637563"/>
                </a:lnTo>
                <a:lnTo>
                  <a:pt x="0" y="6629399"/>
                </a:lnTo>
                <a:cubicBezTo>
                  <a:pt x="0" y="4427763"/>
                  <a:pt x="8165" y="2201636"/>
                  <a:pt x="8165" y="0"/>
                </a:cubicBezTo>
                <a:lnTo>
                  <a:pt x="659947" y="8163"/>
                </a:lnTo>
                <a:lnTo>
                  <a:pt x="6555922" y="8163"/>
                </a:lnTo>
                <a:lnTo>
                  <a:pt x="6536872" y="27213"/>
                </a:lnTo>
                <a:close/>
              </a:path>
            </a:pathLst>
          </a:cu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spPr>
        <p:txBody>
          <a:bodyPr wrap="square" rtlCol="0" anchor="ctr">
            <a:spAutoFit/>
          </a:bodyPr>
          <a:lstStyle/>
          <a:p>
            <a:pPr algn="ctr">
              <a:lnSpc>
                <a:spcPct val="90000"/>
              </a:lnSpc>
            </a:pPr>
            <a:endParaRPr lang="en-US" sz="2800" dirty="0">
              <a:solidFill>
                <a:schemeClr val="bg1"/>
              </a:solidFill>
            </a:endParaRPr>
          </a:p>
        </p:txBody>
      </p:sp>
      <p:sp>
        <p:nvSpPr>
          <p:cNvPr id="3" name="Rectangle 2">
            <a:extLst>
              <a:ext uri="{FF2B5EF4-FFF2-40B4-BE49-F238E27FC236}">
                <a16:creationId xmlns:a16="http://schemas.microsoft.com/office/drawing/2014/main" id="{5F7814FF-4976-E34C-9793-BF093A9248B7}"/>
              </a:ext>
            </a:extLst>
          </p:cNvPr>
          <p:cNvSpPr/>
          <p:nvPr/>
        </p:nvSpPr>
        <p:spPr>
          <a:xfrm>
            <a:off x="5981700" y="2525486"/>
            <a:ext cx="5181600" cy="911019"/>
          </a:xfrm>
          <a:prstGeom prst="rect">
            <a:avLst/>
          </a:prstGeom>
        </p:spPr>
        <p:txBody>
          <a:bodyPr wrap="square">
            <a:spAutoFit/>
          </a:bodyPr>
          <a:lstStyle/>
          <a:p>
            <a:pPr>
              <a:lnSpc>
                <a:spcPct val="95000"/>
              </a:lnSpc>
            </a:pPr>
            <a:r>
              <a:rPr lang="en-US" sz="2800" dirty="0">
                <a:solidFill>
                  <a:schemeClr val="bg1"/>
                </a:solidFill>
              </a:rPr>
              <a:t>To learn more about what was included in this agenda, visit: </a:t>
            </a:r>
          </a:p>
        </p:txBody>
      </p:sp>
      <p:sp>
        <p:nvSpPr>
          <p:cNvPr id="4" name="Rectangle 3">
            <a:extLst>
              <a:ext uri="{FF2B5EF4-FFF2-40B4-BE49-F238E27FC236}">
                <a16:creationId xmlns:a16="http://schemas.microsoft.com/office/drawing/2014/main" id="{BF08C33B-8FF5-2049-8CE4-97B35D55A221}"/>
              </a:ext>
            </a:extLst>
          </p:cNvPr>
          <p:cNvSpPr/>
          <p:nvPr/>
        </p:nvSpPr>
        <p:spPr>
          <a:xfrm>
            <a:off x="5981700" y="3516086"/>
            <a:ext cx="5029200" cy="1305101"/>
          </a:xfrm>
          <a:prstGeom prst="rect">
            <a:avLst/>
          </a:prstGeom>
        </p:spPr>
        <p:txBody>
          <a:bodyPr wrap="square">
            <a:spAutoFit/>
          </a:bodyPr>
          <a:lstStyle/>
          <a:p>
            <a:pPr>
              <a:lnSpc>
                <a:spcPct val="150000"/>
              </a:lnSpc>
            </a:pPr>
            <a:r>
              <a:rPr lang="en-US" sz="2800" u="sng" dirty="0">
                <a:solidFill>
                  <a:schemeClr val="accent5"/>
                </a:solidFill>
              </a:rPr>
              <a:t>&lt;Hyperlink 1&gt;</a:t>
            </a:r>
          </a:p>
          <a:p>
            <a:pPr>
              <a:lnSpc>
                <a:spcPct val="150000"/>
              </a:lnSpc>
            </a:pPr>
            <a:r>
              <a:rPr lang="en-US" sz="2800" u="sng" dirty="0">
                <a:solidFill>
                  <a:schemeClr val="accent5"/>
                </a:solidFill>
              </a:rPr>
              <a:t>&lt;Hyperlink 2&gt;</a:t>
            </a:r>
          </a:p>
        </p:txBody>
      </p:sp>
    </p:spTree>
    <p:extLst>
      <p:ext uri="{BB962C8B-B14F-4D97-AF65-F5344CB8AC3E}">
        <p14:creationId xmlns:p14="http://schemas.microsoft.com/office/powerpoint/2010/main" val="156311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a:extLst>
              <a:ext uri="{FF2B5EF4-FFF2-40B4-BE49-F238E27FC236}">
                <a16:creationId xmlns:a16="http://schemas.microsoft.com/office/drawing/2014/main" id="{5F3CFFC9-BE43-D940-853F-D54CBE6A1AC3}"/>
              </a:ext>
            </a:extLst>
          </p:cNvPr>
          <p:cNvSpPr/>
          <p:nvPr/>
        </p:nvSpPr>
        <p:spPr>
          <a:xfrm>
            <a:off x="-2722" y="-36739"/>
            <a:ext cx="6555922" cy="6637563"/>
          </a:xfrm>
          <a:custGeom>
            <a:avLst/>
            <a:gdLst>
              <a:gd name="connsiteX0" fmla="*/ 5981700 w 6000750"/>
              <a:gd name="connsiteY0" fmla="*/ 19050 h 6629400"/>
              <a:gd name="connsiteX1" fmla="*/ 3819525 w 6000750"/>
              <a:gd name="connsiteY1" fmla="*/ 6629400 h 6629400"/>
              <a:gd name="connsiteX2" fmla="*/ 0 w 6000750"/>
              <a:gd name="connsiteY2" fmla="*/ 6629400 h 6629400"/>
              <a:gd name="connsiteX3" fmla="*/ 0 w 6000750"/>
              <a:gd name="connsiteY3" fmla="*/ 0 h 6629400"/>
              <a:gd name="connsiteX4" fmla="*/ 104775 w 6000750"/>
              <a:gd name="connsiteY4" fmla="*/ 0 h 6629400"/>
              <a:gd name="connsiteX5" fmla="*/ 6000750 w 6000750"/>
              <a:gd name="connsiteY5" fmla="*/ 0 h 6629400"/>
              <a:gd name="connsiteX6" fmla="*/ 5981700 w 6000750"/>
              <a:gd name="connsiteY6" fmla="*/ 19050 h 6629400"/>
              <a:gd name="connsiteX0" fmla="*/ 6536872 w 6555922"/>
              <a:gd name="connsiteY0" fmla="*/ 19050 h 6629400"/>
              <a:gd name="connsiteX1" fmla="*/ 4374697 w 6555922"/>
              <a:gd name="connsiteY1" fmla="*/ 6629400 h 6629400"/>
              <a:gd name="connsiteX2" fmla="*/ 0 w 6555922"/>
              <a:gd name="connsiteY2" fmla="*/ 6621236 h 6629400"/>
              <a:gd name="connsiteX3" fmla="*/ 555172 w 6555922"/>
              <a:gd name="connsiteY3" fmla="*/ 0 h 6629400"/>
              <a:gd name="connsiteX4" fmla="*/ 659947 w 6555922"/>
              <a:gd name="connsiteY4" fmla="*/ 0 h 6629400"/>
              <a:gd name="connsiteX5" fmla="*/ 6555922 w 6555922"/>
              <a:gd name="connsiteY5" fmla="*/ 0 h 6629400"/>
              <a:gd name="connsiteX6" fmla="*/ 6536872 w 6555922"/>
              <a:gd name="connsiteY6" fmla="*/ 19050 h 6629400"/>
              <a:gd name="connsiteX0" fmla="*/ 6536872 w 6555922"/>
              <a:gd name="connsiteY0" fmla="*/ 19050 h 6629400"/>
              <a:gd name="connsiteX1" fmla="*/ 4374697 w 6555922"/>
              <a:gd name="connsiteY1" fmla="*/ 6629400 h 6629400"/>
              <a:gd name="connsiteX2" fmla="*/ 0 w 6555922"/>
              <a:gd name="connsiteY2" fmla="*/ 6621236 h 6629400"/>
              <a:gd name="connsiteX3" fmla="*/ 1 w 6555922"/>
              <a:gd name="connsiteY3" fmla="*/ 16329 h 6629400"/>
              <a:gd name="connsiteX4" fmla="*/ 659947 w 6555922"/>
              <a:gd name="connsiteY4" fmla="*/ 0 h 6629400"/>
              <a:gd name="connsiteX5" fmla="*/ 6555922 w 6555922"/>
              <a:gd name="connsiteY5" fmla="*/ 0 h 6629400"/>
              <a:gd name="connsiteX6" fmla="*/ 6536872 w 6555922"/>
              <a:gd name="connsiteY6" fmla="*/ 19050 h 6629400"/>
              <a:gd name="connsiteX0" fmla="*/ 6536872 w 6555922"/>
              <a:gd name="connsiteY0" fmla="*/ 27213 h 6637563"/>
              <a:gd name="connsiteX1" fmla="*/ 4374697 w 6555922"/>
              <a:gd name="connsiteY1" fmla="*/ 6637563 h 6637563"/>
              <a:gd name="connsiteX2" fmla="*/ 0 w 6555922"/>
              <a:gd name="connsiteY2" fmla="*/ 6629399 h 6637563"/>
              <a:gd name="connsiteX3" fmla="*/ 1 w 6555922"/>
              <a:gd name="connsiteY3" fmla="*/ 0 h 6637563"/>
              <a:gd name="connsiteX4" fmla="*/ 659947 w 6555922"/>
              <a:gd name="connsiteY4" fmla="*/ 8163 h 6637563"/>
              <a:gd name="connsiteX5" fmla="*/ 6555922 w 6555922"/>
              <a:gd name="connsiteY5" fmla="*/ 8163 h 6637563"/>
              <a:gd name="connsiteX6" fmla="*/ 6536872 w 6555922"/>
              <a:gd name="connsiteY6" fmla="*/ 27213 h 6637563"/>
              <a:gd name="connsiteX0" fmla="*/ 6536872 w 6555922"/>
              <a:gd name="connsiteY0" fmla="*/ 27213 h 6637563"/>
              <a:gd name="connsiteX1" fmla="*/ 4374697 w 6555922"/>
              <a:gd name="connsiteY1" fmla="*/ 6637563 h 6637563"/>
              <a:gd name="connsiteX2" fmla="*/ 0 w 6555922"/>
              <a:gd name="connsiteY2" fmla="*/ 6629399 h 6637563"/>
              <a:gd name="connsiteX3" fmla="*/ 8165 w 6555922"/>
              <a:gd name="connsiteY3" fmla="*/ 0 h 6637563"/>
              <a:gd name="connsiteX4" fmla="*/ 659947 w 6555922"/>
              <a:gd name="connsiteY4" fmla="*/ 8163 h 6637563"/>
              <a:gd name="connsiteX5" fmla="*/ 6555922 w 6555922"/>
              <a:gd name="connsiteY5" fmla="*/ 8163 h 6637563"/>
              <a:gd name="connsiteX6" fmla="*/ 6536872 w 6555922"/>
              <a:gd name="connsiteY6" fmla="*/ 27213 h 6637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5922" h="6637563">
                <a:moveTo>
                  <a:pt x="6536872" y="27213"/>
                </a:moveTo>
                <a:lnTo>
                  <a:pt x="4374697" y="6637563"/>
                </a:lnTo>
                <a:lnTo>
                  <a:pt x="0" y="6629399"/>
                </a:lnTo>
                <a:cubicBezTo>
                  <a:pt x="0" y="4427763"/>
                  <a:pt x="8165" y="2201636"/>
                  <a:pt x="8165" y="0"/>
                </a:cubicBezTo>
                <a:lnTo>
                  <a:pt x="659947" y="8163"/>
                </a:lnTo>
                <a:lnTo>
                  <a:pt x="6555922" y="8163"/>
                </a:lnTo>
                <a:lnTo>
                  <a:pt x="6536872" y="27213"/>
                </a:lnTo>
                <a:close/>
              </a:path>
            </a:pathLst>
          </a:cu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spPr>
        <p:txBody>
          <a:bodyPr wrap="square" rtlCol="0" anchor="ctr">
            <a:spAutoFit/>
          </a:bodyPr>
          <a:lstStyle/>
          <a:p>
            <a:pPr algn="ctr">
              <a:lnSpc>
                <a:spcPct val="90000"/>
              </a:lnSpc>
            </a:pPr>
            <a:endParaRPr lang="en-US" sz="2800" dirty="0">
              <a:solidFill>
                <a:schemeClr val="bg1"/>
              </a:solidFill>
            </a:endParaRPr>
          </a:p>
        </p:txBody>
      </p:sp>
      <p:sp>
        <p:nvSpPr>
          <p:cNvPr id="3" name="Text Placeholder 1">
            <a:extLst>
              <a:ext uri="{FF2B5EF4-FFF2-40B4-BE49-F238E27FC236}">
                <a16:creationId xmlns:a16="http://schemas.microsoft.com/office/drawing/2014/main" id="{57D29FDA-584F-2F49-8852-77B03EA6AB0D}"/>
              </a:ext>
            </a:extLst>
          </p:cNvPr>
          <p:cNvSpPr txBox="1">
            <a:spLocks/>
          </p:cNvSpPr>
          <p:nvPr/>
        </p:nvSpPr>
        <p:spPr>
          <a:xfrm>
            <a:off x="6422412" y="2675165"/>
            <a:ext cx="2734099" cy="465697"/>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200" spc="-40" dirty="0">
                <a:solidFill>
                  <a:srgbClr val="58595B"/>
                </a:solidFill>
                <a:latin typeface="+mj-lt"/>
                <a:cs typeface="Arial" panose="020B0604020202020204" pitchFamily="34" charset="0"/>
              </a:rPr>
              <a:t>@</a:t>
            </a:r>
            <a:r>
              <a:rPr lang="en-US" sz="2200" spc="-40" dirty="0" err="1">
                <a:solidFill>
                  <a:srgbClr val="58595B"/>
                </a:solidFill>
                <a:latin typeface="+mj-lt"/>
                <a:cs typeface="Arial" panose="020B0604020202020204" pitchFamily="34" charset="0"/>
              </a:rPr>
              <a:t>YourTwitterHandle</a:t>
            </a:r>
            <a:endParaRPr lang="en-US" sz="2200" spc="-40" dirty="0">
              <a:solidFill>
                <a:srgbClr val="58595B"/>
              </a:solidFill>
              <a:latin typeface="+mj-lt"/>
              <a:cs typeface="Arial" panose="020B0604020202020204" pitchFamily="34" charset="0"/>
            </a:endParaRPr>
          </a:p>
        </p:txBody>
      </p:sp>
      <p:sp>
        <p:nvSpPr>
          <p:cNvPr id="4" name="Text Placeholder 1">
            <a:extLst>
              <a:ext uri="{FF2B5EF4-FFF2-40B4-BE49-F238E27FC236}">
                <a16:creationId xmlns:a16="http://schemas.microsoft.com/office/drawing/2014/main" id="{B1C7C899-939D-C24C-B9EF-6CA9D8206B4E}"/>
              </a:ext>
            </a:extLst>
          </p:cNvPr>
          <p:cNvSpPr txBox="1">
            <a:spLocks/>
          </p:cNvSpPr>
          <p:nvPr/>
        </p:nvSpPr>
        <p:spPr>
          <a:xfrm>
            <a:off x="6422412" y="3360965"/>
            <a:ext cx="3191299" cy="446284"/>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200" spc="-40" dirty="0">
                <a:solidFill>
                  <a:srgbClr val="58595B"/>
                </a:solidFill>
                <a:latin typeface="+mj-lt"/>
                <a:cs typeface="Arial" panose="020B0604020202020204" pitchFamily="34" charset="0"/>
              </a:rPr>
              <a:t>@</a:t>
            </a:r>
            <a:r>
              <a:rPr lang="en-US" sz="2200" spc="-40" dirty="0" err="1">
                <a:solidFill>
                  <a:srgbClr val="58595B"/>
                </a:solidFill>
                <a:latin typeface="+mj-lt"/>
                <a:cs typeface="Arial" panose="020B0604020202020204" pitchFamily="34" charset="0"/>
              </a:rPr>
              <a:t>YourInstagramHandle</a:t>
            </a:r>
            <a:endParaRPr lang="en-US" sz="2200" spc="-40" dirty="0">
              <a:solidFill>
                <a:srgbClr val="58595B"/>
              </a:solidFill>
              <a:latin typeface="+mj-lt"/>
              <a:cs typeface="Arial" panose="020B0604020202020204" pitchFamily="34" charset="0"/>
            </a:endParaRPr>
          </a:p>
        </p:txBody>
      </p:sp>
      <p:sp>
        <p:nvSpPr>
          <p:cNvPr id="5" name="Text Placeholder 1">
            <a:extLst>
              <a:ext uri="{FF2B5EF4-FFF2-40B4-BE49-F238E27FC236}">
                <a16:creationId xmlns:a16="http://schemas.microsoft.com/office/drawing/2014/main" id="{F9334A6A-7D25-7649-84AF-CF028A81B6D0}"/>
              </a:ext>
            </a:extLst>
          </p:cNvPr>
          <p:cNvSpPr txBox="1">
            <a:spLocks/>
          </p:cNvSpPr>
          <p:nvPr/>
        </p:nvSpPr>
        <p:spPr>
          <a:xfrm>
            <a:off x="6422412" y="4046765"/>
            <a:ext cx="4943898" cy="470980"/>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200" spc="-40" dirty="0" err="1">
                <a:solidFill>
                  <a:srgbClr val="58595B"/>
                </a:solidFill>
                <a:latin typeface="+mj-lt"/>
                <a:cs typeface="Arial" panose="020B0604020202020204" pitchFamily="34" charset="0"/>
              </a:rPr>
              <a:t>facebook.com</a:t>
            </a:r>
            <a:r>
              <a:rPr lang="en-US" sz="2200" spc="-40" dirty="0">
                <a:solidFill>
                  <a:srgbClr val="58595B"/>
                </a:solidFill>
                <a:latin typeface="+mj-lt"/>
                <a:cs typeface="Arial" panose="020B0604020202020204" pitchFamily="34" charset="0"/>
              </a:rPr>
              <a:t>/</a:t>
            </a:r>
            <a:r>
              <a:rPr lang="en-US" sz="2200" spc="-40" dirty="0" err="1">
                <a:solidFill>
                  <a:srgbClr val="58595B"/>
                </a:solidFill>
                <a:cs typeface="Arial" panose="020B0604020202020204" pitchFamily="34" charset="0"/>
              </a:rPr>
              <a:t>YourFacebookUsername</a:t>
            </a:r>
            <a:endParaRPr lang="en-US" sz="2200" dirty="0">
              <a:solidFill>
                <a:srgbClr val="58595B"/>
              </a:solidFill>
            </a:endParaRPr>
          </a:p>
        </p:txBody>
      </p:sp>
      <p:grpSp>
        <p:nvGrpSpPr>
          <p:cNvPr id="6" name="Group 5">
            <a:extLst>
              <a:ext uri="{FF2B5EF4-FFF2-40B4-BE49-F238E27FC236}">
                <a16:creationId xmlns:a16="http://schemas.microsoft.com/office/drawing/2014/main" id="{E00628C4-55C2-C14B-979F-5F62CAC0361A}"/>
              </a:ext>
            </a:extLst>
          </p:cNvPr>
          <p:cNvGrpSpPr/>
          <p:nvPr/>
        </p:nvGrpSpPr>
        <p:grpSpPr>
          <a:xfrm>
            <a:off x="5826579" y="4732565"/>
            <a:ext cx="457373" cy="457200"/>
            <a:chOff x="6096000" y="4648200"/>
            <a:chExt cx="595834" cy="595609"/>
          </a:xfrm>
        </p:grpSpPr>
        <p:sp>
          <p:nvSpPr>
            <p:cNvPr id="7" name="Freeform 1">
              <a:extLst>
                <a:ext uri="{FF2B5EF4-FFF2-40B4-BE49-F238E27FC236}">
                  <a16:creationId xmlns:a16="http://schemas.microsoft.com/office/drawing/2014/main" id="{D797074E-EB80-0F43-9D5E-25C4FC938AF7}"/>
                </a:ext>
              </a:extLst>
            </p:cNvPr>
            <p:cNvSpPr>
              <a:spLocks noChangeArrowheads="1"/>
            </p:cNvSpPr>
            <p:nvPr/>
          </p:nvSpPr>
          <p:spPr bwMode="auto">
            <a:xfrm>
              <a:off x="6096000" y="4648200"/>
              <a:ext cx="595834" cy="595609"/>
            </a:xfrm>
            <a:prstGeom prst="ellipse">
              <a:avLst/>
            </a:prstGeom>
            <a:solidFill>
              <a:schemeClr val="tx2">
                <a:lumMod val="60000"/>
                <a:lumOff val="40000"/>
              </a:schemeClr>
            </a:solidFill>
            <a:ln>
              <a:noFill/>
            </a:ln>
            <a:effectLst/>
            <a:extLst/>
          </p:spPr>
          <p:txBody>
            <a:bodyPr wrap="none" anchor="ctr"/>
            <a:lstStyle/>
            <a:p>
              <a:endParaRPr lang="en-US" sz="1633"/>
            </a:p>
          </p:txBody>
        </p:sp>
        <p:grpSp>
          <p:nvGrpSpPr>
            <p:cNvPr id="8" name="Group 7">
              <a:extLst>
                <a:ext uri="{FF2B5EF4-FFF2-40B4-BE49-F238E27FC236}">
                  <a16:creationId xmlns:a16="http://schemas.microsoft.com/office/drawing/2014/main" id="{1FABE8FA-F58A-1644-90C3-6988593EAB8F}"/>
                </a:ext>
              </a:extLst>
            </p:cNvPr>
            <p:cNvGrpSpPr/>
            <p:nvPr/>
          </p:nvGrpSpPr>
          <p:grpSpPr>
            <a:xfrm>
              <a:off x="6241517" y="4794169"/>
              <a:ext cx="304800" cy="303671"/>
              <a:chOff x="6197178" y="4677090"/>
              <a:chExt cx="459703" cy="458000"/>
            </a:xfrm>
          </p:grpSpPr>
          <p:sp>
            <p:nvSpPr>
              <p:cNvPr id="9" name="Freeform 2">
                <a:extLst>
                  <a:ext uri="{FF2B5EF4-FFF2-40B4-BE49-F238E27FC236}">
                    <a16:creationId xmlns:a16="http://schemas.microsoft.com/office/drawing/2014/main" id="{22958E78-EFEA-C943-8B59-37C3D2BE5D8E}"/>
                  </a:ext>
                </a:extLst>
              </p:cNvPr>
              <p:cNvSpPr>
                <a:spLocks noChangeArrowheads="1"/>
              </p:cNvSpPr>
              <p:nvPr/>
            </p:nvSpPr>
            <p:spPr bwMode="auto">
              <a:xfrm>
                <a:off x="6197178" y="4677090"/>
                <a:ext cx="111273" cy="458000"/>
              </a:xfrm>
              <a:custGeom>
                <a:avLst/>
                <a:gdLst>
                  <a:gd name="T0" fmla="*/ 143 w 2016"/>
                  <a:gd name="T1" fmla="*/ 2736 h 8295"/>
                  <a:gd name="T2" fmla="*/ 143 w 2016"/>
                  <a:gd name="T3" fmla="*/ 2736 h 8295"/>
                  <a:gd name="T4" fmla="*/ 1872 w 2016"/>
                  <a:gd name="T5" fmla="*/ 2736 h 8295"/>
                  <a:gd name="T6" fmla="*/ 1872 w 2016"/>
                  <a:gd name="T7" fmla="*/ 8294 h 8295"/>
                  <a:gd name="T8" fmla="*/ 143 w 2016"/>
                  <a:gd name="T9" fmla="*/ 8294 h 8295"/>
                  <a:gd name="T10" fmla="*/ 143 w 2016"/>
                  <a:gd name="T11" fmla="*/ 2736 h 8295"/>
                  <a:gd name="T12" fmla="*/ 1007 w 2016"/>
                  <a:gd name="T13" fmla="*/ 0 h 8295"/>
                  <a:gd name="T14" fmla="*/ 1007 w 2016"/>
                  <a:gd name="T15" fmla="*/ 0 h 8295"/>
                  <a:gd name="T16" fmla="*/ 2015 w 2016"/>
                  <a:gd name="T17" fmla="*/ 979 h 8295"/>
                  <a:gd name="T18" fmla="*/ 1007 w 2016"/>
                  <a:gd name="T19" fmla="*/ 1987 h 8295"/>
                  <a:gd name="T20" fmla="*/ 0 w 2016"/>
                  <a:gd name="T21" fmla="*/ 979 h 8295"/>
                  <a:gd name="T22" fmla="*/ 1007 w 2016"/>
                  <a:gd name="T23" fmla="*/ 0 h 8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16" h="8295">
                    <a:moveTo>
                      <a:pt x="143" y="2736"/>
                    </a:moveTo>
                    <a:lnTo>
                      <a:pt x="143" y="2736"/>
                    </a:lnTo>
                    <a:cubicBezTo>
                      <a:pt x="1872" y="2736"/>
                      <a:pt x="1872" y="2736"/>
                      <a:pt x="1872" y="2736"/>
                    </a:cubicBezTo>
                    <a:cubicBezTo>
                      <a:pt x="1872" y="8294"/>
                      <a:pt x="1872" y="8294"/>
                      <a:pt x="1872" y="8294"/>
                    </a:cubicBezTo>
                    <a:cubicBezTo>
                      <a:pt x="143" y="8294"/>
                      <a:pt x="143" y="8294"/>
                      <a:pt x="143" y="8294"/>
                    </a:cubicBezTo>
                    <a:lnTo>
                      <a:pt x="143" y="2736"/>
                    </a:lnTo>
                    <a:close/>
                    <a:moveTo>
                      <a:pt x="1007" y="0"/>
                    </a:moveTo>
                    <a:lnTo>
                      <a:pt x="1007" y="0"/>
                    </a:lnTo>
                    <a:cubicBezTo>
                      <a:pt x="1555" y="0"/>
                      <a:pt x="2015" y="431"/>
                      <a:pt x="2015" y="979"/>
                    </a:cubicBezTo>
                    <a:cubicBezTo>
                      <a:pt x="2015" y="1555"/>
                      <a:pt x="1555" y="1987"/>
                      <a:pt x="1007" y="1987"/>
                    </a:cubicBezTo>
                    <a:cubicBezTo>
                      <a:pt x="460" y="1987"/>
                      <a:pt x="0" y="1555"/>
                      <a:pt x="0" y="979"/>
                    </a:cubicBezTo>
                    <a:cubicBezTo>
                      <a:pt x="0" y="431"/>
                      <a:pt x="460" y="0"/>
                      <a:pt x="1007" y="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sp>
            <p:nvSpPr>
              <p:cNvPr id="10" name="Freeform 3">
                <a:extLst>
                  <a:ext uri="{FF2B5EF4-FFF2-40B4-BE49-F238E27FC236}">
                    <a16:creationId xmlns:a16="http://schemas.microsoft.com/office/drawing/2014/main" id="{EE164030-BAE6-1246-8638-D5E1944BFF5F}"/>
                  </a:ext>
                </a:extLst>
              </p:cNvPr>
              <p:cNvSpPr>
                <a:spLocks noChangeArrowheads="1"/>
              </p:cNvSpPr>
              <p:nvPr/>
            </p:nvSpPr>
            <p:spPr bwMode="auto">
              <a:xfrm>
                <a:off x="6359340" y="4821722"/>
                <a:ext cx="297541" cy="313368"/>
              </a:xfrm>
              <a:custGeom>
                <a:avLst/>
                <a:gdLst>
                  <a:gd name="T0" fmla="*/ 0 w 5388"/>
                  <a:gd name="T1" fmla="*/ 116 h 5675"/>
                  <a:gd name="T2" fmla="*/ 0 w 5388"/>
                  <a:gd name="T3" fmla="*/ 116 h 5675"/>
                  <a:gd name="T4" fmla="*/ 1671 w 5388"/>
                  <a:gd name="T5" fmla="*/ 116 h 5675"/>
                  <a:gd name="T6" fmla="*/ 1671 w 5388"/>
                  <a:gd name="T7" fmla="*/ 894 h 5675"/>
                  <a:gd name="T8" fmla="*/ 1671 w 5388"/>
                  <a:gd name="T9" fmla="*/ 894 h 5675"/>
                  <a:gd name="T10" fmla="*/ 3313 w 5388"/>
                  <a:gd name="T11" fmla="*/ 0 h 5675"/>
                  <a:gd name="T12" fmla="*/ 5387 w 5388"/>
                  <a:gd name="T13" fmla="*/ 2621 h 5675"/>
                  <a:gd name="T14" fmla="*/ 5387 w 5388"/>
                  <a:gd name="T15" fmla="*/ 5674 h 5675"/>
                  <a:gd name="T16" fmla="*/ 3659 w 5388"/>
                  <a:gd name="T17" fmla="*/ 5674 h 5675"/>
                  <a:gd name="T18" fmla="*/ 3659 w 5388"/>
                  <a:gd name="T19" fmla="*/ 2966 h 5675"/>
                  <a:gd name="T20" fmla="*/ 2766 w 5388"/>
                  <a:gd name="T21" fmla="*/ 1498 h 5675"/>
                  <a:gd name="T22" fmla="*/ 1729 w 5388"/>
                  <a:gd name="T23" fmla="*/ 2909 h 5675"/>
                  <a:gd name="T24" fmla="*/ 1729 w 5388"/>
                  <a:gd name="T25" fmla="*/ 5674 h 5675"/>
                  <a:gd name="T26" fmla="*/ 0 w 5388"/>
                  <a:gd name="T27" fmla="*/ 5674 h 5675"/>
                  <a:gd name="T28" fmla="*/ 0 w 5388"/>
                  <a:gd name="T29" fmla="*/ 116 h 5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88" h="5675">
                    <a:moveTo>
                      <a:pt x="0" y="116"/>
                    </a:moveTo>
                    <a:lnTo>
                      <a:pt x="0" y="116"/>
                    </a:lnTo>
                    <a:cubicBezTo>
                      <a:pt x="1671" y="116"/>
                      <a:pt x="1671" y="116"/>
                      <a:pt x="1671" y="116"/>
                    </a:cubicBezTo>
                    <a:cubicBezTo>
                      <a:pt x="1671" y="894"/>
                      <a:pt x="1671" y="894"/>
                      <a:pt x="1671" y="894"/>
                    </a:cubicBezTo>
                    <a:lnTo>
                      <a:pt x="1671" y="894"/>
                    </a:lnTo>
                    <a:cubicBezTo>
                      <a:pt x="1902" y="461"/>
                      <a:pt x="2478" y="0"/>
                      <a:pt x="3313" y="0"/>
                    </a:cubicBezTo>
                    <a:cubicBezTo>
                      <a:pt x="5041" y="0"/>
                      <a:pt x="5387" y="1124"/>
                      <a:pt x="5387" y="2621"/>
                    </a:cubicBezTo>
                    <a:cubicBezTo>
                      <a:pt x="5387" y="5674"/>
                      <a:pt x="5387" y="5674"/>
                      <a:pt x="5387" y="5674"/>
                    </a:cubicBezTo>
                    <a:cubicBezTo>
                      <a:pt x="3659" y="5674"/>
                      <a:pt x="3659" y="5674"/>
                      <a:pt x="3659" y="5674"/>
                    </a:cubicBezTo>
                    <a:cubicBezTo>
                      <a:pt x="3659" y="2966"/>
                      <a:pt x="3659" y="2966"/>
                      <a:pt x="3659" y="2966"/>
                    </a:cubicBezTo>
                    <a:cubicBezTo>
                      <a:pt x="3659" y="2333"/>
                      <a:pt x="3630" y="1498"/>
                      <a:pt x="2766" y="1498"/>
                    </a:cubicBezTo>
                    <a:cubicBezTo>
                      <a:pt x="1872" y="1498"/>
                      <a:pt x="1729" y="2189"/>
                      <a:pt x="1729" y="2909"/>
                    </a:cubicBezTo>
                    <a:cubicBezTo>
                      <a:pt x="1729" y="5674"/>
                      <a:pt x="1729" y="5674"/>
                      <a:pt x="1729" y="5674"/>
                    </a:cubicBezTo>
                    <a:cubicBezTo>
                      <a:pt x="0" y="5674"/>
                      <a:pt x="0" y="5674"/>
                      <a:pt x="0" y="5674"/>
                    </a:cubicBezTo>
                    <a:lnTo>
                      <a:pt x="0" y="11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dirty="0"/>
              </a:p>
            </p:txBody>
          </p:sp>
        </p:grpSp>
      </p:grpSp>
      <p:sp>
        <p:nvSpPr>
          <p:cNvPr id="11" name="Text Placeholder 1">
            <a:extLst>
              <a:ext uri="{FF2B5EF4-FFF2-40B4-BE49-F238E27FC236}">
                <a16:creationId xmlns:a16="http://schemas.microsoft.com/office/drawing/2014/main" id="{0F8323A7-7DA2-9C4F-B837-FCE80A17DCDC}"/>
              </a:ext>
            </a:extLst>
          </p:cNvPr>
          <p:cNvSpPr txBox="1">
            <a:spLocks/>
          </p:cNvSpPr>
          <p:nvPr/>
        </p:nvSpPr>
        <p:spPr>
          <a:xfrm>
            <a:off x="6422412" y="4732565"/>
            <a:ext cx="4867699" cy="393504"/>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200" spc="-40" dirty="0" err="1">
                <a:solidFill>
                  <a:srgbClr val="58595B"/>
                </a:solidFill>
                <a:latin typeface="+mj-lt"/>
                <a:cs typeface="Arial" panose="020B0604020202020204" pitchFamily="34" charset="0"/>
              </a:rPr>
              <a:t>linkedin.com</a:t>
            </a:r>
            <a:r>
              <a:rPr lang="en-US" sz="2200" spc="-40" dirty="0">
                <a:solidFill>
                  <a:srgbClr val="58595B"/>
                </a:solidFill>
                <a:latin typeface="+mj-lt"/>
                <a:cs typeface="Arial" panose="020B0604020202020204" pitchFamily="34" charset="0"/>
              </a:rPr>
              <a:t>/in/</a:t>
            </a:r>
            <a:r>
              <a:rPr lang="en-US" sz="2200" spc="-40" dirty="0" err="1">
                <a:solidFill>
                  <a:srgbClr val="58595B"/>
                </a:solidFill>
                <a:latin typeface="+mj-lt"/>
                <a:cs typeface="Arial" panose="020B0604020202020204" pitchFamily="34" charset="0"/>
              </a:rPr>
              <a:t>YourLinkedInUsername</a:t>
            </a:r>
            <a:endParaRPr lang="en-US" sz="2200" spc="-40" dirty="0">
              <a:solidFill>
                <a:srgbClr val="58595B"/>
              </a:solidFill>
              <a:latin typeface="+mj-lt"/>
              <a:cs typeface="Arial" panose="020B0604020202020204" pitchFamily="34" charset="0"/>
            </a:endParaRPr>
          </a:p>
        </p:txBody>
      </p:sp>
      <p:grpSp>
        <p:nvGrpSpPr>
          <p:cNvPr id="12" name="Group 11">
            <a:extLst>
              <a:ext uri="{FF2B5EF4-FFF2-40B4-BE49-F238E27FC236}">
                <a16:creationId xmlns:a16="http://schemas.microsoft.com/office/drawing/2014/main" id="{BC4780CE-3D65-FF4C-8654-EFED05454CD4}"/>
              </a:ext>
            </a:extLst>
          </p:cNvPr>
          <p:cNvGrpSpPr/>
          <p:nvPr/>
        </p:nvGrpSpPr>
        <p:grpSpPr>
          <a:xfrm>
            <a:off x="5826579" y="4046765"/>
            <a:ext cx="443921" cy="443753"/>
            <a:chOff x="6109767" y="3657600"/>
            <a:chExt cx="595834" cy="595609"/>
          </a:xfrm>
        </p:grpSpPr>
        <p:sp>
          <p:nvSpPr>
            <p:cNvPr id="13" name="Freeform 1">
              <a:extLst>
                <a:ext uri="{FF2B5EF4-FFF2-40B4-BE49-F238E27FC236}">
                  <a16:creationId xmlns:a16="http://schemas.microsoft.com/office/drawing/2014/main" id="{08A112AB-F63A-2A43-9492-8B20ACCF3B18}"/>
                </a:ext>
              </a:extLst>
            </p:cNvPr>
            <p:cNvSpPr>
              <a:spLocks noChangeArrowheads="1"/>
            </p:cNvSpPr>
            <p:nvPr/>
          </p:nvSpPr>
          <p:spPr bwMode="auto">
            <a:xfrm>
              <a:off x="6109767" y="3657600"/>
              <a:ext cx="595834" cy="595609"/>
            </a:xfrm>
            <a:prstGeom prst="ellipse">
              <a:avLst/>
            </a:prstGeom>
            <a:solidFill>
              <a:schemeClr val="tx2">
                <a:lumMod val="60000"/>
                <a:lumOff val="40000"/>
              </a:schemeClr>
            </a:solidFill>
            <a:ln>
              <a:noFill/>
            </a:ln>
            <a:effectLst/>
            <a:extLst/>
          </p:spPr>
          <p:txBody>
            <a:bodyPr wrap="none" anchor="ctr"/>
            <a:lstStyle/>
            <a:p>
              <a:endParaRPr lang="en-US" sz="1633"/>
            </a:p>
          </p:txBody>
        </p:sp>
        <p:sp>
          <p:nvSpPr>
            <p:cNvPr id="14" name="Freeform 15">
              <a:extLst>
                <a:ext uri="{FF2B5EF4-FFF2-40B4-BE49-F238E27FC236}">
                  <a16:creationId xmlns:a16="http://schemas.microsoft.com/office/drawing/2014/main" id="{CDECD9C8-1DA4-574E-8BE3-6F7063CE4BD7}"/>
                </a:ext>
              </a:extLst>
            </p:cNvPr>
            <p:cNvSpPr>
              <a:spLocks noChangeAspect="1" noChangeArrowheads="1"/>
            </p:cNvSpPr>
            <p:nvPr/>
          </p:nvSpPr>
          <p:spPr bwMode="auto">
            <a:xfrm>
              <a:off x="6316244" y="3779023"/>
              <a:ext cx="182880" cy="352763"/>
            </a:xfrm>
            <a:custGeom>
              <a:avLst/>
              <a:gdLst>
                <a:gd name="T0" fmla="*/ 574 w 875"/>
                <a:gd name="T1" fmla="*/ 1679 h 1680"/>
                <a:gd name="T2" fmla="*/ 574 w 875"/>
                <a:gd name="T3" fmla="*/ 1679 h 1680"/>
                <a:gd name="T4" fmla="*/ 574 w 875"/>
                <a:gd name="T5" fmla="*/ 915 h 1680"/>
                <a:gd name="T6" fmla="*/ 833 w 875"/>
                <a:gd name="T7" fmla="*/ 915 h 1680"/>
                <a:gd name="T8" fmla="*/ 874 w 875"/>
                <a:gd name="T9" fmla="*/ 614 h 1680"/>
                <a:gd name="T10" fmla="*/ 574 w 875"/>
                <a:gd name="T11" fmla="*/ 614 h 1680"/>
                <a:gd name="T12" fmla="*/ 574 w 875"/>
                <a:gd name="T13" fmla="*/ 423 h 1680"/>
                <a:gd name="T14" fmla="*/ 724 w 875"/>
                <a:gd name="T15" fmla="*/ 287 h 1680"/>
                <a:gd name="T16" fmla="*/ 874 w 875"/>
                <a:gd name="T17" fmla="*/ 287 h 1680"/>
                <a:gd name="T18" fmla="*/ 874 w 875"/>
                <a:gd name="T19" fmla="*/ 14 h 1680"/>
                <a:gd name="T20" fmla="*/ 655 w 875"/>
                <a:gd name="T21" fmla="*/ 0 h 1680"/>
                <a:gd name="T22" fmla="*/ 260 w 875"/>
                <a:gd name="T23" fmla="*/ 396 h 1680"/>
                <a:gd name="T24" fmla="*/ 260 w 875"/>
                <a:gd name="T25" fmla="*/ 614 h 1680"/>
                <a:gd name="T26" fmla="*/ 0 w 875"/>
                <a:gd name="T27" fmla="*/ 614 h 1680"/>
                <a:gd name="T28" fmla="*/ 0 w 875"/>
                <a:gd name="T29" fmla="*/ 915 h 1680"/>
                <a:gd name="T30" fmla="*/ 260 w 875"/>
                <a:gd name="T31" fmla="*/ 915 h 1680"/>
                <a:gd name="T32" fmla="*/ 260 w 875"/>
                <a:gd name="T33" fmla="*/ 1679 h 1680"/>
                <a:gd name="T34" fmla="*/ 574 w 875"/>
                <a:gd name="T35" fmla="*/ 1679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5" h="1680">
                  <a:moveTo>
                    <a:pt x="574" y="1679"/>
                  </a:moveTo>
                  <a:lnTo>
                    <a:pt x="574" y="1679"/>
                  </a:lnTo>
                  <a:cubicBezTo>
                    <a:pt x="574" y="915"/>
                    <a:pt x="574" y="915"/>
                    <a:pt x="574" y="915"/>
                  </a:cubicBezTo>
                  <a:cubicBezTo>
                    <a:pt x="833" y="915"/>
                    <a:pt x="833" y="915"/>
                    <a:pt x="833" y="915"/>
                  </a:cubicBezTo>
                  <a:cubicBezTo>
                    <a:pt x="874" y="614"/>
                    <a:pt x="874" y="614"/>
                    <a:pt x="874" y="614"/>
                  </a:cubicBezTo>
                  <a:cubicBezTo>
                    <a:pt x="574" y="614"/>
                    <a:pt x="574" y="614"/>
                    <a:pt x="574" y="614"/>
                  </a:cubicBezTo>
                  <a:cubicBezTo>
                    <a:pt x="574" y="423"/>
                    <a:pt x="574" y="423"/>
                    <a:pt x="574" y="423"/>
                  </a:cubicBezTo>
                  <a:cubicBezTo>
                    <a:pt x="574" y="341"/>
                    <a:pt x="601" y="287"/>
                    <a:pt x="724" y="287"/>
                  </a:cubicBezTo>
                  <a:cubicBezTo>
                    <a:pt x="874" y="287"/>
                    <a:pt x="874" y="287"/>
                    <a:pt x="874" y="287"/>
                  </a:cubicBezTo>
                  <a:cubicBezTo>
                    <a:pt x="874" y="14"/>
                    <a:pt x="874" y="14"/>
                    <a:pt x="874" y="14"/>
                  </a:cubicBezTo>
                  <a:cubicBezTo>
                    <a:pt x="847" y="14"/>
                    <a:pt x="765" y="0"/>
                    <a:pt x="655" y="0"/>
                  </a:cubicBezTo>
                  <a:cubicBezTo>
                    <a:pt x="423" y="0"/>
                    <a:pt x="260" y="137"/>
                    <a:pt x="260" y="396"/>
                  </a:cubicBezTo>
                  <a:cubicBezTo>
                    <a:pt x="260" y="614"/>
                    <a:pt x="260" y="614"/>
                    <a:pt x="260" y="614"/>
                  </a:cubicBezTo>
                  <a:cubicBezTo>
                    <a:pt x="0" y="614"/>
                    <a:pt x="0" y="614"/>
                    <a:pt x="0" y="614"/>
                  </a:cubicBezTo>
                  <a:cubicBezTo>
                    <a:pt x="0" y="915"/>
                    <a:pt x="0" y="915"/>
                    <a:pt x="0" y="915"/>
                  </a:cubicBezTo>
                  <a:cubicBezTo>
                    <a:pt x="260" y="915"/>
                    <a:pt x="260" y="915"/>
                    <a:pt x="260" y="915"/>
                  </a:cubicBezTo>
                  <a:cubicBezTo>
                    <a:pt x="260" y="1679"/>
                    <a:pt x="260" y="1679"/>
                    <a:pt x="260" y="1679"/>
                  </a:cubicBezTo>
                  <a:lnTo>
                    <a:pt x="574" y="167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grpSp>
      <p:grpSp>
        <p:nvGrpSpPr>
          <p:cNvPr id="15" name="Group 14">
            <a:extLst>
              <a:ext uri="{FF2B5EF4-FFF2-40B4-BE49-F238E27FC236}">
                <a16:creationId xmlns:a16="http://schemas.microsoft.com/office/drawing/2014/main" id="{484D4C48-FD7B-B748-A18E-92E0F39052E1}"/>
              </a:ext>
            </a:extLst>
          </p:cNvPr>
          <p:cNvGrpSpPr/>
          <p:nvPr/>
        </p:nvGrpSpPr>
        <p:grpSpPr>
          <a:xfrm>
            <a:off x="5826579" y="3378894"/>
            <a:ext cx="439437" cy="439271"/>
            <a:chOff x="6109767" y="2671482"/>
            <a:chExt cx="595834" cy="595609"/>
          </a:xfrm>
        </p:grpSpPr>
        <p:sp>
          <p:nvSpPr>
            <p:cNvPr id="16" name="Freeform 1">
              <a:extLst>
                <a:ext uri="{FF2B5EF4-FFF2-40B4-BE49-F238E27FC236}">
                  <a16:creationId xmlns:a16="http://schemas.microsoft.com/office/drawing/2014/main" id="{F72E65A2-4DEF-1B42-9B59-D75DD72B2362}"/>
                </a:ext>
              </a:extLst>
            </p:cNvPr>
            <p:cNvSpPr>
              <a:spLocks noChangeArrowheads="1"/>
            </p:cNvSpPr>
            <p:nvPr/>
          </p:nvSpPr>
          <p:spPr bwMode="auto">
            <a:xfrm>
              <a:off x="6109767" y="2671482"/>
              <a:ext cx="595834" cy="595609"/>
            </a:xfrm>
            <a:prstGeom prst="ellipse">
              <a:avLst/>
            </a:prstGeom>
            <a:solidFill>
              <a:schemeClr val="tx2">
                <a:lumMod val="60000"/>
                <a:lumOff val="40000"/>
              </a:schemeClr>
            </a:solidFill>
            <a:ln>
              <a:noFill/>
            </a:ln>
            <a:effectLst/>
            <a:extLst/>
          </p:spPr>
          <p:txBody>
            <a:bodyPr wrap="none" anchor="ctr"/>
            <a:lstStyle/>
            <a:p>
              <a:endParaRPr lang="en-US" sz="1633"/>
            </a:p>
          </p:txBody>
        </p:sp>
        <p:grpSp>
          <p:nvGrpSpPr>
            <p:cNvPr id="17" name="Group 9">
              <a:extLst>
                <a:ext uri="{FF2B5EF4-FFF2-40B4-BE49-F238E27FC236}">
                  <a16:creationId xmlns:a16="http://schemas.microsoft.com/office/drawing/2014/main" id="{3ED4DD0A-41CD-3E45-843F-810458B667BF}"/>
                </a:ext>
              </a:extLst>
            </p:cNvPr>
            <p:cNvGrpSpPr>
              <a:grpSpLocks/>
            </p:cNvGrpSpPr>
            <p:nvPr/>
          </p:nvGrpSpPr>
          <p:grpSpPr bwMode="auto">
            <a:xfrm>
              <a:off x="6217184" y="2777527"/>
              <a:ext cx="381000" cy="383518"/>
              <a:chOff x="1786" y="2710"/>
              <a:chExt cx="454" cy="457"/>
            </a:xfrm>
            <a:solidFill>
              <a:schemeClr val="bg1"/>
            </a:solidFill>
          </p:grpSpPr>
          <p:sp>
            <p:nvSpPr>
              <p:cNvPr id="18" name="Freeform 10">
                <a:extLst>
                  <a:ext uri="{FF2B5EF4-FFF2-40B4-BE49-F238E27FC236}">
                    <a16:creationId xmlns:a16="http://schemas.microsoft.com/office/drawing/2014/main" id="{94AD6E09-2CEF-4842-A309-6BC2F68DB880}"/>
                  </a:ext>
                </a:extLst>
              </p:cNvPr>
              <p:cNvSpPr>
                <a:spLocks noChangeArrowheads="1"/>
              </p:cNvSpPr>
              <p:nvPr/>
            </p:nvSpPr>
            <p:spPr bwMode="auto">
              <a:xfrm>
                <a:off x="1786" y="2710"/>
                <a:ext cx="454" cy="457"/>
              </a:xfrm>
              <a:custGeom>
                <a:avLst/>
                <a:gdLst>
                  <a:gd name="T0" fmla="*/ 997 w 2008"/>
                  <a:gd name="T1" fmla="*/ 177 h 2021"/>
                  <a:gd name="T2" fmla="*/ 997 w 2008"/>
                  <a:gd name="T3" fmla="*/ 177 h 2021"/>
                  <a:gd name="T4" fmla="*/ 1406 w 2008"/>
                  <a:gd name="T5" fmla="*/ 191 h 2021"/>
                  <a:gd name="T6" fmla="*/ 1598 w 2008"/>
                  <a:gd name="T7" fmla="*/ 218 h 2021"/>
                  <a:gd name="T8" fmla="*/ 1707 w 2008"/>
                  <a:gd name="T9" fmla="*/ 300 h 2021"/>
                  <a:gd name="T10" fmla="*/ 1789 w 2008"/>
                  <a:gd name="T11" fmla="*/ 409 h 2021"/>
                  <a:gd name="T12" fmla="*/ 1830 w 2008"/>
                  <a:gd name="T13" fmla="*/ 600 h 2021"/>
                  <a:gd name="T14" fmla="*/ 1830 w 2008"/>
                  <a:gd name="T15" fmla="*/ 1010 h 2021"/>
                  <a:gd name="T16" fmla="*/ 1830 w 2008"/>
                  <a:gd name="T17" fmla="*/ 1419 h 2021"/>
                  <a:gd name="T18" fmla="*/ 1789 w 2008"/>
                  <a:gd name="T19" fmla="*/ 1597 h 2021"/>
                  <a:gd name="T20" fmla="*/ 1707 w 2008"/>
                  <a:gd name="T21" fmla="*/ 1719 h 2021"/>
                  <a:gd name="T22" fmla="*/ 1598 w 2008"/>
                  <a:gd name="T23" fmla="*/ 1788 h 2021"/>
                  <a:gd name="T24" fmla="*/ 1406 w 2008"/>
                  <a:gd name="T25" fmla="*/ 1829 h 2021"/>
                  <a:gd name="T26" fmla="*/ 997 w 2008"/>
                  <a:gd name="T27" fmla="*/ 1829 h 2021"/>
                  <a:gd name="T28" fmla="*/ 601 w 2008"/>
                  <a:gd name="T29" fmla="*/ 1829 h 2021"/>
                  <a:gd name="T30" fmla="*/ 410 w 2008"/>
                  <a:gd name="T31" fmla="*/ 1788 h 2021"/>
                  <a:gd name="T32" fmla="*/ 287 w 2008"/>
                  <a:gd name="T33" fmla="*/ 1719 h 2021"/>
                  <a:gd name="T34" fmla="*/ 219 w 2008"/>
                  <a:gd name="T35" fmla="*/ 1597 h 2021"/>
                  <a:gd name="T36" fmla="*/ 178 w 2008"/>
                  <a:gd name="T37" fmla="*/ 1419 h 2021"/>
                  <a:gd name="T38" fmla="*/ 178 w 2008"/>
                  <a:gd name="T39" fmla="*/ 1010 h 2021"/>
                  <a:gd name="T40" fmla="*/ 178 w 2008"/>
                  <a:gd name="T41" fmla="*/ 600 h 2021"/>
                  <a:gd name="T42" fmla="*/ 219 w 2008"/>
                  <a:gd name="T43" fmla="*/ 409 h 2021"/>
                  <a:gd name="T44" fmla="*/ 287 w 2008"/>
                  <a:gd name="T45" fmla="*/ 300 h 2021"/>
                  <a:gd name="T46" fmla="*/ 410 w 2008"/>
                  <a:gd name="T47" fmla="*/ 218 h 2021"/>
                  <a:gd name="T48" fmla="*/ 601 w 2008"/>
                  <a:gd name="T49" fmla="*/ 191 h 2021"/>
                  <a:gd name="T50" fmla="*/ 997 w 2008"/>
                  <a:gd name="T51" fmla="*/ 177 h 2021"/>
                  <a:gd name="T52" fmla="*/ 997 w 2008"/>
                  <a:gd name="T53" fmla="*/ 0 h 2021"/>
                  <a:gd name="T54" fmla="*/ 997 w 2008"/>
                  <a:gd name="T55" fmla="*/ 0 h 2021"/>
                  <a:gd name="T56" fmla="*/ 587 w 2008"/>
                  <a:gd name="T57" fmla="*/ 13 h 2021"/>
                  <a:gd name="T58" fmla="*/ 342 w 2008"/>
                  <a:gd name="T59" fmla="*/ 54 h 2021"/>
                  <a:gd name="T60" fmla="*/ 164 w 2008"/>
                  <a:gd name="T61" fmla="*/ 163 h 2021"/>
                  <a:gd name="T62" fmla="*/ 55 w 2008"/>
                  <a:gd name="T63" fmla="*/ 355 h 2021"/>
                  <a:gd name="T64" fmla="*/ 0 w 2008"/>
                  <a:gd name="T65" fmla="*/ 587 h 2021"/>
                  <a:gd name="T66" fmla="*/ 0 w 2008"/>
                  <a:gd name="T67" fmla="*/ 1010 h 2021"/>
                  <a:gd name="T68" fmla="*/ 0 w 2008"/>
                  <a:gd name="T69" fmla="*/ 1419 h 2021"/>
                  <a:gd name="T70" fmla="*/ 55 w 2008"/>
                  <a:gd name="T71" fmla="*/ 1665 h 2021"/>
                  <a:gd name="T72" fmla="*/ 164 w 2008"/>
                  <a:gd name="T73" fmla="*/ 1843 h 2021"/>
                  <a:gd name="T74" fmla="*/ 342 w 2008"/>
                  <a:gd name="T75" fmla="*/ 1965 h 2021"/>
                  <a:gd name="T76" fmla="*/ 587 w 2008"/>
                  <a:gd name="T77" fmla="*/ 2006 h 2021"/>
                  <a:gd name="T78" fmla="*/ 997 w 2008"/>
                  <a:gd name="T79" fmla="*/ 2020 h 2021"/>
                  <a:gd name="T80" fmla="*/ 1420 w 2008"/>
                  <a:gd name="T81" fmla="*/ 2006 h 2021"/>
                  <a:gd name="T82" fmla="*/ 1666 w 2008"/>
                  <a:gd name="T83" fmla="*/ 1965 h 2021"/>
                  <a:gd name="T84" fmla="*/ 1843 w 2008"/>
                  <a:gd name="T85" fmla="*/ 1843 h 2021"/>
                  <a:gd name="T86" fmla="*/ 1952 w 2008"/>
                  <a:gd name="T87" fmla="*/ 1665 h 2021"/>
                  <a:gd name="T88" fmla="*/ 2007 w 2008"/>
                  <a:gd name="T89" fmla="*/ 1419 h 2021"/>
                  <a:gd name="T90" fmla="*/ 2007 w 2008"/>
                  <a:gd name="T91" fmla="*/ 1010 h 2021"/>
                  <a:gd name="T92" fmla="*/ 2007 w 2008"/>
                  <a:gd name="T93" fmla="*/ 587 h 2021"/>
                  <a:gd name="T94" fmla="*/ 1952 w 2008"/>
                  <a:gd name="T95" fmla="*/ 355 h 2021"/>
                  <a:gd name="T96" fmla="*/ 1843 w 2008"/>
                  <a:gd name="T97" fmla="*/ 163 h 2021"/>
                  <a:gd name="T98" fmla="*/ 1666 w 2008"/>
                  <a:gd name="T99" fmla="*/ 54 h 2021"/>
                  <a:gd name="T100" fmla="*/ 1420 w 2008"/>
                  <a:gd name="T101" fmla="*/ 13 h 2021"/>
                  <a:gd name="T102" fmla="*/ 997 w 2008"/>
                  <a:gd name="T103" fmla="*/ 0 h 2021"/>
                  <a:gd name="T104" fmla="*/ 997 w 2008"/>
                  <a:gd name="T105" fmla="*/ 177 h 2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08" h="2021">
                    <a:moveTo>
                      <a:pt x="997" y="177"/>
                    </a:moveTo>
                    <a:lnTo>
                      <a:pt x="997" y="177"/>
                    </a:lnTo>
                    <a:cubicBezTo>
                      <a:pt x="1270" y="177"/>
                      <a:pt x="1311" y="177"/>
                      <a:pt x="1406" y="191"/>
                    </a:cubicBezTo>
                    <a:cubicBezTo>
                      <a:pt x="1502" y="191"/>
                      <a:pt x="1557" y="204"/>
                      <a:pt x="1598" y="218"/>
                    </a:cubicBezTo>
                    <a:cubicBezTo>
                      <a:pt x="1638" y="246"/>
                      <a:pt x="1679" y="259"/>
                      <a:pt x="1707" y="300"/>
                    </a:cubicBezTo>
                    <a:cubicBezTo>
                      <a:pt x="1747" y="327"/>
                      <a:pt x="1775" y="368"/>
                      <a:pt x="1789" y="409"/>
                    </a:cubicBezTo>
                    <a:cubicBezTo>
                      <a:pt x="1802" y="450"/>
                      <a:pt x="1816" y="505"/>
                      <a:pt x="1830" y="600"/>
                    </a:cubicBezTo>
                    <a:cubicBezTo>
                      <a:pt x="1830" y="709"/>
                      <a:pt x="1830" y="737"/>
                      <a:pt x="1830" y="1010"/>
                    </a:cubicBezTo>
                    <a:cubicBezTo>
                      <a:pt x="1830" y="1283"/>
                      <a:pt x="1830" y="1310"/>
                      <a:pt x="1830" y="1419"/>
                    </a:cubicBezTo>
                    <a:cubicBezTo>
                      <a:pt x="1816" y="1515"/>
                      <a:pt x="1802" y="1570"/>
                      <a:pt x="1789" y="1597"/>
                    </a:cubicBezTo>
                    <a:cubicBezTo>
                      <a:pt x="1775" y="1651"/>
                      <a:pt x="1747" y="1679"/>
                      <a:pt x="1707" y="1719"/>
                    </a:cubicBezTo>
                    <a:cubicBezTo>
                      <a:pt x="1679" y="1747"/>
                      <a:pt x="1638" y="1774"/>
                      <a:pt x="1598" y="1788"/>
                    </a:cubicBezTo>
                    <a:cubicBezTo>
                      <a:pt x="1557" y="1801"/>
                      <a:pt x="1502" y="1829"/>
                      <a:pt x="1406" y="1829"/>
                    </a:cubicBezTo>
                    <a:cubicBezTo>
                      <a:pt x="1311" y="1829"/>
                      <a:pt x="1270" y="1829"/>
                      <a:pt x="997" y="1829"/>
                    </a:cubicBezTo>
                    <a:cubicBezTo>
                      <a:pt x="737" y="1829"/>
                      <a:pt x="696" y="1829"/>
                      <a:pt x="601" y="1829"/>
                    </a:cubicBezTo>
                    <a:cubicBezTo>
                      <a:pt x="492" y="1829"/>
                      <a:pt x="451" y="1801"/>
                      <a:pt x="410" y="1788"/>
                    </a:cubicBezTo>
                    <a:cubicBezTo>
                      <a:pt x="369" y="1774"/>
                      <a:pt x="328" y="1747"/>
                      <a:pt x="287" y="1719"/>
                    </a:cubicBezTo>
                    <a:cubicBezTo>
                      <a:pt x="260" y="1679"/>
                      <a:pt x="232" y="1651"/>
                      <a:pt x="219" y="1597"/>
                    </a:cubicBezTo>
                    <a:cubicBezTo>
                      <a:pt x="205" y="1570"/>
                      <a:pt x="191" y="1515"/>
                      <a:pt x="178" y="1419"/>
                    </a:cubicBezTo>
                    <a:cubicBezTo>
                      <a:pt x="178" y="1310"/>
                      <a:pt x="178" y="1283"/>
                      <a:pt x="178" y="1010"/>
                    </a:cubicBezTo>
                    <a:cubicBezTo>
                      <a:pt x="178" y="737"/>
                      <a:pt x="178" y="709"/>
                      <a:pt x="178" y="600"/>
                    </a:cubicBezTo>
                    <a:cubicBezTo>
                      <a:pt x="191" y="505"/>
                      <a:pt x="205" y="450"/>
                      <a:pt x="219" y="409"/>
                    </a:cubicBezTo>
                    <a:cubicBezTo>
                      <a:pt x="232" y="368"/>
                      <a:pt x="260" y="327"/>
                      <a:pt x="287" y="300"/>
                    </a:cubicBezTo>
                    <a:cubicBezTo>
                      <a:pt x="328" y="259"/>
                      <a:pt x="369" y="246"/>
                      <a:pt x="410" y="218"/>
                    </a:cubicBezTo>
                    <a:cubicBezTo>
                      <a:pt x="451" y="204"/>
                      <a:pt x="492" y="191"/>
                      <a:pt x="601" y="191"/>
                    </a:cubicBezTo>
                    <a:cubicBezTo>
                      <a:pt x="696" y="177"/>
                      <a:pt x="737" y="177"/>
                      <a:pt x="997" y="177"/>
                    </a:cubicBezTo>
                    <a:lnTo>
                      <a:pt x="997" y="0"/>
                    </a:lnTo>
                    <a:lnTo>
                      <a:pt x="997" y="0"/>
                    </a:lnTo>
                    <a:cubicBezTo>
                      <a:pt x="724" y="0"/>
                      <a:pt x="696" y="0"/>
                      <a:pt x="587" y="13"/>
                    </a:cubicBezTo>
                    <a:cubicBezTo>
                      <a:pt x="478" y="13"/>
                      <a:pt x="410" y="27"/>
                      <a:pt x="342" y="54"/>
                    </a:cubicBezTo>
                    <a:cubicBezTo>
                      <a:pt x="273" y="82"/>
                      <a:pt x="219" y="109"/>
                      <a:pt x="164" y="163"/>
                    </a:cubicBezTo>
                    <a:cubicBezTo>
                      <a:pt x="109" y="232"/>
                      <a:pt x="69" y="286"/>
                      <a:pt x="55" y="355"/>
                    </a:cubicBezTo>
                    <a:cubicBezTo>
                      <a:pt x="28" y="409"/>
                      <a:pt x="14" y="491"/>
                      <a:pt x="0" y="587"/>
                    </a:cubicBezTo>
                    <a:cubicBezTo>
                      <a:pt x="0" y="696"/>
                      <a:pt x="0" y="737"/>
                      <a:pt x="0" y="1010"/>
                    </a:cubicBezTo>
                    <a:cubicBezTo>
                      <a:pt x="0" y="1283"/>
                      <a:pt x="0" y="1310"/>
                      <a:pt x="0" y="1419"/>
                    </a:cubicBezTo>
                    <a:cubicBezTo>
                      <a:pt x="14" y="1528"/>
                      <a:pt x="28" y="1611"/>
                      <a:pt x="55" y="1665"/>
                    </a:cubicBezTo>
                    <a:cubicBezTo>
                      <a:pt x="69" y="1733"/>
                      <a:pt x="109" y="1788"/>
                      <a:pt x="164" y="1843"/>
                    </a:cubicBezTo>
                    <a:cubicBezTo>
                      <a:pt x="219" y="1897"/>
                      <a:pt x="273" y="1938"/>
                      <a:pt x="342" y="1965"/>
                    </a:cubicBezTo>
                    <a:cubicBezTo>
                      <a:pt x="410" y="1993"/>
                      <a:pt x="478" y="2006"/>
                      <a:pt x="587" y="2006"/>
                    </a:cubicBezTo>
                    <a:cubicBezTo>
                      <a:pt x="696" y="2020"/>
                      <a:pt x="724" y="2020"/>
                      <a:pt x="997" y="2020"/>
                    </a:cubicBezTo>
                    <a:cubicBezTo>
                      <a:pt x="1284" y="2020"/>
                      <a:pt x="1311" y="2020"/>
                      <a:pt x="1420" y="2006"/>
                    </a:cubicBezTo>
                    <a:cubicBezTo>
                      <a:pt x="1529" y="2006"/>
                      <a:pt x="1598" y="1993"/>
                      <a:pt x="1666" y="1965"/>
                    </a:cubicBezTo>
                    <a:cubicBezTo>
                      <a:pt x="1734" y="1938"/>
                      <a:pt x="1789" y="1897"/>
                      <a:pt x="1843" y="1843"/>
                    </a:cubicBezTo>
                    <a:cubicBezTo>
                      <a:pt x="1898" y="1788"/>
                      <a:pt x="1925" y="1733"/>
                      <a:pt x="1952" y="1665"/>
                    </a:cubicBezTo>
                    <a:cubicBezTo>
                      <a:pt x="1980" y="1611"/>
                      <a:pt x="1993" y="1528"/>
                      <a:pt x="2007" y="1419"/>
                    </a:cubicBezTo>
                    <a:cubicBezTo>
                      <a:pt x="2007" y="1310"/>
                      <a:pt x="2007" y="1283"/>
                      <a:pt x="2007" y="1010"/>
                    </a:cubicBezTo>
                    <a:cubicBezTo>
                      <a:pt x="2007" y="737"/>
                      <a:pt x="2007" y="696"/>
                      <a:pt x="2007" y="587"/>
                    </a:cubicBezTo>
                    <a:cubicBezTo>
                      <a:pt x="1993" y="491"/>
                      <a:pt x="1980" y="409"/>
                      <a:pt x="1952" y="355"/>
                    </a:cubicBezTo>
                    <a:cubicBezTo>
                      <a:pt x="1925" y="286"/>
                      <a:pt x="1898" y="232"/>
                      <a:pt x="1843" y="163"/>
                    </a:cubicBezTo>
                    <a:cubicBezTo>
                      <a:pt x="1789" y="109"/>
                      <a:pt x="1734" y="82"/>
                      <a:pt x="1666" y="54"/>
                    </a:cubicBezTo>
                    <a:cubicBezTo>
                      <a:pt x="1598" y="27"/>
                      <a:pt x="1529" y="13"/>
                      <a:pt x="1420" y="13"/>
                    </a:cubicBezTo>
                    <a:cubicBezTo>
                      <a:pt x="1311" y="0"/>
                      <a:pt x="1284" y="0"/>
                      <a:pt x="997" y="0"/>
                    </a:cubicBezTo>
                    <a:lnTo>
                      <a:pt x="997" y="177"/>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sp>
            <p:nvSpPr>
              <p:cNvPr id="19" name="Freeform 11">
                <a:extLst>
                  <a:ext uri="{FF2B5EF4-FFF2-40B4-BE49-F238E27FC236}">
                    <a16:creationId xmlns:a16="http://schemas.microsoft.com/office/drawing/2014/main" id="{9DBB91BF-0EBE-7548-9794-22E717AB46A9}"/>
                  </a:ext>
                </a:extLst>
              </p:cNvPr>
              <p:cNvSpPr>
                <a:spLocks noChangeArrowheads="1"/>
              </p:cNvSpPr>
              <p:nvPr/>
            </p:nvSpPr>
            <p:spPr bwMode="auto">
              <a:xfrm>
                <a:off x="1897" y="2821"/>
                <a:ext cx="231" cy="234"/>
              </a:xfrm>
              <a:custGeom>
                <a:avLst/>
                <a:gdLst>
                  <a:gd name="T0" fmla="*/ 505 w 1025"/>
                  <a:gd name="T1" fmla="*/ 0 h 1038"/>
                  <a:gd name="T2" fmla="*/ 505 w 1025"/>
                  <a:gd name="T3" fmla="*/ 0 h 1038"/>
                  <a:gd name="T4" fmla="*/ 0 w 1025"/>
                  <a:gd name="T5" fmla="*/ 519 h 1038"/>
                  <a:gd name="T6" fmla="*/ 505 w 1025"/>
                  <a:gd name="T7" fmla="*/ 1037 h 1038"/>
                  <a:gd name="T8" fmla="*/ 1024 w 1025"/>
                  <a:gd name="T9" fmla="*/ 519 h 1038"/>
                  <a:gd name="T10" fmla="*/ 505 w 1025"/>
                  <a:gd name="T11" fmla="*/ 0 h 1038"/>
                  <a:gd name="T12" fmla="*/ 505 w 1025"/>
                  <a:gd name="T13" fmla="*/ 847 h 1038"/>
                  <a:gd name="T14" fmla="*/ 505 w 1025"/>
                  <a:gd name="T15" fmla="*/ 847 h 1038"/>
                  <a:gd name="T16" fmla="*/ 177 w 1025"/>
                  <a:gd name="T17" fmla="*/ 519 h 1038"/>
                  <a:gd name="T18" fmla="*/ 505 w 1025"/>
                  <a:gd name="T19" fmla="*/ 177 h 1038"/>
                  <a:gd name="T20" fmla="*/ 846 w 1025"/>
                  <a:gd name="T21" fmla="*/ 519 h 1038"/>
                  <a:gd name="T22" fmla="*/ 505 w 1025"/>
                  <a:gd name="T23" fmla="*/ 847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5" h="1038">
                    <a:moveTo>
                      <a:pt x="505" y="0"/>
                    </a:moveTo>
                    <a:lnTo>
                      <a:pt x="505" y="0"/>
                    </a:lnTo>
                    <a:cubicBezTo>
                      <a:pt x="232" y="0"/>
                      <a:pt x="0" y="232"/>
                      <a:pt x="0" y="519"/>
                    </a:cubicBezTo>
                    <a:cubicBezTo>
                      <a:pt x="0" y="806"/>
                      <a:pt x="232" y="1037"/>
                      <a:pt x="505" y="1037"/>
                    </a:cubicBezTo>
                    <a:cubicBezTo>
                      <a:pt x="792" y="1037"/>
                      <a:pt x="1024" y="806"/>
                      <a:pt x="1024" y="519"/>
                    </a:cubicBezTo>
                    <a:cubicBezTo>
                      <a:pt x="1024" y="232"/>
                      <a:pt x="792" y="0"/>
                      <a:pt x="505" y="0"/>
                    </a:cubicBezTo>
                    <a:close/>
                    <a:moveTo>
                      <a:pt x="505" y="847"/>
                    </a:moveTo>
                    <a:lnTo>
                      <a:pt x="505" y="847"/>
                    </a:lnTo>
                    <a:cubicBezTo>
                      <a:pt x="327" y="847"/>
                      <a:pt x="177" y="696"/>
                      <a:pt x="177" y="519"/>
                    </a:cubicBezTo>
                    <a:cubicBezTo>
                      <a:pt x="177" y="328"/>
                      <a:pt x="327" y="177"/>
                      <a:pt x="505" y="177"/>
                    </a:cubicBezTo>
                    <a:cubicBezTo>
                      <a:pt x="696" y="177"/>
                      <a:pt x="846" y="328"/>
                      <a:pt x="846" y="519"/>
                    </a:cubicBezTo>
                    <a:cubicBezTo>
                      <a:pt x="846" y="696"/>
                      <a:pt x="696" y="847"/>
                      <a:pt x="505" y="847"/>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sp>
            <p:nvSpPr>
              <p:cNvPr id="20" name="Freeform 12">
                <a:extLst>
                  <a:ext uri="{FF2B5EF4-FFF2-40B4-BE49-F238E27FC236}">
                    <a16:creationId xmlns:a16="http://schemas.microsoft.com/office/drawing/2014/main" id="{4DF9B00A-CC0E-E346-B0FB-EFBF76EE0CE6}"/>
                  </a:ext>
                </a:extLst>
              </p:cNvPr>
              <p:cNvSpPr>
                <a:spLocks noChangeArrowheads="1"/>
              </p:cNvSpPr>
              <p:nvPr/>
            </p:nvSpPr>
            <p:spPr bwMode="auto">
              <a:xfrm>
                <a:off x="2108" y="2790"/>
                <a:ext cx="55" cy="52"/>
              </a:xfrm>
              <a:custGeom>
                <a:avLst/>
                <a:gdLst>
                  <a:gd name="T0" fmla="*/ 246 w 247"/>
                  <a:gd name="T1" fmla="*/ 109 h 233"/>
                  <a:gd name="T2" fmla="*/ 246 w 247"/>
                  <a:gd name="T3" fmla="*/ 109 h 233"/>
                  <a:gd name="T4" fmla="*/ 123 w 247"/>
                  <a:gd name="T5" fmla="*/ 232 h 233"/>
                  <a:gd name="T6" fmla="*/ 0 w 247"/>
                  <a:gd name="T7" fmla="*/ 109 h 233"/>
                  <a:gd name="T8" fmla="*/ 123 w 247"/>
                  <a:gd name="T9" fmla="*/ 0 h 233"/>
                  <a:gd name="T10" fmla="*/ 246 w 247"/>
                  <a:gd name="T11" fmla="*/ 109 h 233"/>
                </a:gdLst>
                <a:ahLst/>
                <a:cxnLst>
                  <a:cxn ang="0">
                    <a:pos x="T0" y="T1"/>
                  </a:cxn>
                  <a:cxn ang="0">
                    <a:pos x="T2" y="T3"/>
                  </a:cxn>
                  <a:cxn ang="0">
                    <a:pos x="T4" y="T5"/>
                  </a:cxn>
                  <a:cxn ang="0">
                    <a:pos x="T6" y="T7"/>
                  </a:cxn>
                  <a:cxn ang="0">
                    <a:pos x="T8" y="T9"/>
                  </a:cxn>
                  <a:cxn ang="0">
                    <a:pos x="T10" y="T11"/>
                  </a:cxn>
                </a:cxnLst>
                <a:rect l="0" t="0" r="r" b="b"/>
                <a:pathLst>
                  <a:path w="247" h="233">
                    <a:moveTo>
                      <a:pt x="246" y="109"/>
                    </a:moveTo>
                    <a:lnTo>
                      <a:pt x="246" y="109"/>
                    </a:lnTo>
                    <a:cubicBezTo>
                      <a:pt x="246" y="177"/>
                      <a:pt x="191" y="232"/>
                      <a:pt x="123" y="232"/>
                    </a:cubicBezTo>
                    <a:cubicBezTo>
                      <a:pt x="54" y="232"/>
                      <a:pt x="0" y="177"/>
                      <a:pt x="0" y="109"/>
                    </a:cubicBezTo>
                    <a:cubicBezTo>
                      <a:pt x="0" y="54"/>
                      <a:pt x="54" y="0"/>
                      <a:pt x="123" y="0"/>
                    </a:cubicBezTo>
                    <a:cubicBezTo>
                      <a:pt x="191" y="0"/>
                      <a:pt x="246" y="54"/>
                      <a:pt x="246" y="10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grpSp>
      </p:grpSp>
      <p:grpSp>
        <p:nvGrpSpPr>
          <p:cNvPr id="21" name="Group 20">
            <a:extLst>
              <a:ext uri="{FF2B5EF4-FFF2-40B4-BE49-F238E27FC236}">
                <a16:creationId xmlns:a16="http://schemas.microsoft.com/office/drawing/2014/main" id="{07ABBB6A-6D9E-D047-83C0-E039BAAC4DF3}"/>
              </a:ext>
            </a:extLst>
          </p:cNvPr>
          <p:cNvGrpSpPr/>
          <p:nvPr/>
        </p:nvGrpSpPr>
        <p:grpSpPr>
          <a:xfrm>
            <a:off x="5826579" y="2737860"/>
            <a:ext cx="443434" cy="443267"/>
            <a:chOff x="6109767" y="1586753"/>
            <a:chExt cx="595834" cy="595609"/>
          </a:xfrm>
        </p:grpSpPr>
        <p:sp>
          <p:nvSpPr>
            <p:cNvPr id="22" name="Freeform 1">
              <a:extLst>
                <a:ext uri="{FF2B5EF4-FFF2-40B4-BE49-F238E27FC236}">
                  <a16:creationId xmlns:a16="http://schemas.microsoft.com/office/drawing/2014/main" id="{BD0E1863-D462-2547-924D-D9D8C0016429}"/>
                </a:ext>
              </a:extLst>
            </p:cNvPr>
            <p:cNvSpPr>
              <a:spLocks noChangeArrowheads="1"/>
            </p:cNvSpPr>
            <p:nvPr/>
          </p:nvSpPr>
          <p:spPr bwMode="auto">
            <a:xfrm>
              <a:off x="6109767" y="1586753"/>
              <a:ext cx="595834" cy="595609"/>
            </a:xfrm>
            <a:prstGeom prst="ellipse">
              <a:avLst/>
            </a:prstGeom>
            <a:solidFill>
              <a:schemeClr val="tx2">
                <a:lumMod val="60000"/>
                <a:lumOff val="40000"/>
              </a:schemeClr>
            </a:solidFill>
            <a:ln>
              <a:noFill/>
            </a:ln>
            <a:effectLst/>
            <a:extLst/>
          </p:spPr>
          <p:txBody>
            <a:bodyPr wrap="none" anchor="ctr"/>
            <a:lstStyle/>
            <a:p>
              <a:endParaRPr lang="en-US" sz="1633"/>
            </a:p>
          </p:txBody>
        </p:sp>
        <p:sp>
          <p:nvSpPr>
            <p:cNvPr id="23" name="Freeform 1">
              <a:extLst>
                <a:ext uri="{FF2B5EF4-FFF2-40B4-BE49-F238E27FC236}">
                  <a16:creationId xmlns:a16="http://schemas.microsoft.com/office/drawing/2014/main" id="{F20854EB-D792-9E47-BF6B-43139EA4B685}"/>
                </a:ext>
              </a:extLst>
            </p:cNvPr>
            <p:cNvSpPr>
              <a:spLocks noChangeArrowheads="1"/>
            </p:cNvSpPr>
            <p:nvPr/>
          </p:nvSpPr>
          <p:spPr bwMode="auto">
            <a:xfrm>
              <a:off x="6204271" y="1720248"/>
              <a:ext cx="406827" cy="328618"/>
            </a:xfrm>
            <a:custGeom>
              <a:avLst/>
              <a:gdLst>
                <a:gd name="T0" fmla="*/ 2498 w 2499"/>
                <a:gd name="T1" fmla="*/ 232 h 2021"/>
                <a:gd name="T2" fmla="*/ 2498 w 2499"/>
                <a:gd name="T3" fmla="*/ 232 h 2021"/>
                <a:gd name="T4" fmla="*/ 2211 w 2499"/>
                <a:gd name="T5" fmla="*/ 314 h 2021"/>
                <a:gd name="T6" fmla="*/ 2430 w 2499"/>
                <a:gd name="T7" fmla="*/ 27 h 2021"/>
                <a:gd name="T8" fmla="*/ 2102 w 2499"/>
                <a:gd name="T9" fmla="*/ 150 h 2021"/>
                <a:gd name="T10" fmla="*/ 1734 w 2499"/>
                <a:gd name="T11" fmla="*/ 0 h 2021"/>
                <a:gd name="T12" fmla="*/ 1215 w 2499"/>
                <a:gd name="T13" fmla="*/ 505 h 2021"/>
                <a:gd name="T14" fmla="*/ 1228 w 2499"/>
                <a:gd name="T15" fmla="*/ 628 h 2021"/>
                <a:gd name="T16" fmla="*/ 177 w 2499"/>
                <a:gd name="T17" fmla="*/ 82 h 2021"/>
                <a:gd name="T18" fmla="*/ 109 w 2499"/>
                <a:gd name="T19" fmla="*/ 341 h 2021"/>
                <a:gd name="T20" fmla="*/ 341 w 2499"/>
                <a:gd name="T21" fmla="*/ 778 h 2021"/>
                <a:gd name="T22" fmla="*/ 109 w 2499"/>
                <a:gd name="T23" fmla="*/ 710 h 2021"/>
                <a:gd name="T24" fmla="*/ 109 w 2499"/>
                <a:gd name="T25" fmla="*/ 710 h 2021"/>
                <a:gd name="T26" fmla="*/ 519 w 2499"/>
                <a:gd name="T27" fmla="*/ 1215 h 2021"/>
                <a:gd name="T28" fmla="*/ 382 w 2499"/>
                <a:gd name="T29" fmla="*/ 1228 h 2021"/>
                <a:gd name="T30" fmla="*/ 287 w 2499"/>
                <a:gd name="T31" fmla="*/ 1228 h 2021"/>
                <a:gd name="T32" fmla="*/ 764 w 2499"/>
                <a:gd name="T33" fmla="*/ 1584 h 2021"/>
                <a:gd name="T34" fmla="*/ 123 w 2499"/>
                <a:gd name="T35" fmla="*/ 1802 h 2021"/>
                <a:gd name="T36" fmla="*/ 0 w 2499"/>
                <a:gd name="T37" fmla="*/ 1788 h 2021"/>
                <a:gd name="T38" fmla="*/ 792 w 2499"/>
                <a:gd name="T39" fmla="*/ 2020 h 2021"/>
                <a:gd name="T40" fmla="*/ 2252 w 2499"/>
                <a:gd name="T41" fmla="*/ 560 h 2021"/>
                <a:gd name="T42" fmla="*/ 2239 w 2499"/>
                <a:gd name="T43" fmla="*/ 505 h 2021"/>
                <a:gd name="T44" fmla="*/ 2498 w 2499"/>
                <a:gd name="T45" fmla="*/ 232 h 2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9" h="2021">
                  <a:moveTo>
                    <a:pt x="2498" y="232"/>
                  </a:moveTo>
                  <a:lnTo>
                    <a:pt x="2498" y="232"/>
                  </a:lnTo>
                  <a:cubicBezTo>
                    <a:pt x="2403" y="273"/>
                    <a:pt x="2307" y="300"/>
                    <a:pt x="2211" y="314"/>
                  </a:cubicBezTo>
                  <a:cubicBezTo>
                    <a:pt x="2307" y="246"/>
                    <a:pt x="2389" y="150"/>
                    <a:pt x="2430" y="27"/>
                  </a:cubicBezTo>
                  <a:cubicBezTo>
                    <a:pt x="2335" y="96"/>
                    <a:pt x="2225" y="136"/>
                    <a:pt x="2102" y="150"/>
                  </a:cubicBezTo>
                  <a:cubicBezTo>
                    <a:pt x="2007" y="55"/>
                    <a:pt x="1884" y="0"/>
                    <a:pt x="1734" y="0"/>
                  </a:cubicBezTo>
                  <a:cubicBezTo>
                    <a:pt x="1447" y="0"/>
                    <a:pt x="1215" y="218"/>
                    <a:pt x="1215" y="505"/>
                  </a:cubicBezTo>
                  <a:cubicBezTo>
                    <a:pt x="1215" y="546"/>
                    <a:pt x="1228" y="587"/>
                    <a:pt x="1228" y="628"/>
                  </a:cubicBezTo>
                  <a:cubicBezTo>
                    <a:pt x="806" y="601"/>
                    <a:pt x="437" y="396"/>
                    <a:pt x="177" y="82"/>
                  </a:cubicBezTo>
                  <a:cubicBezTo>
                    <a:pt x="136" y="164"/>
                    <a:pt x="109" y="246"/>
                    <a:pt x="109" y="341"/>
                  </a:cubicBezTo>
                  <a:cubicBezTo>
                    <a:pt x="109" y="519"/>
                    <a:pt x="205" y="682"/>
                    <a:pt x="341" y="778"/>
                  </a:cubicBezTo>
                  <a:cubicBezTo>
                    <a:pt x="259" y="764"/>
                    <a:pt x="177" y="751"/>
                    <a:pt x="109" y="710"/>
                  </a:cubicBezTo>
                  <a:lnTo>
                    <a:pt x="109" y="710"/>
                  </a:lnTo>
                  <a:cubicBezTo>
                    <a:pt x="109" y="955"/>
                    <a:pt x="287" y="1174"/>
                    <a:pt x="519" y="1215"/>
                  </a:cubicBezTo>
                  <a:cubicBezTo>
                    <a:pt x="478" y="1228"/>
                    <a:pt x="423" y="1228"/>
                    <a:pt x="382" y="1228"/>
                  </a:cubicBezTo>
                  <a:cubicBezTo>
                    <a:pt x="341" y="1228"/>
                    <a:pt x="314" y="1228"/>
                    <a:pt x="287" y="1228"/>
                  </a:cubicBezTo>
                  <a:cubicBezTo>
                    <a:pt x="355" y="1433"/>
                    <a:pt x="533" y="1570"/>
                    <a:pt x="764" y="1584"/>
                  </a:cubicBezTo>
                  <a:cubicBezTo>
                    <a:pt x="587" y="1720"/>
                    <a:pt x="369" y="1802"/>
                    <a:pt x="123" y="1802"/>
                  </a:cubicBezTo>
                  <a:cubicBezTo>
                    <a:pt x="82" y="1802"/>
                    <a:pt x="41" y="1802"/>
                    <a:pt x="0" y="1788"/>
                  </a:cubicBezTo>
                  <a:cubicBezTo>
                    <a:pt x="232" y="1938"/>
                    <a:pt x="505" y="2020"/>
                    <a:pt x="792" y="2020"/>
                  </a:cubicBezTo>
                  <a:cubicBezTo>
                    <a:pt x="1734" y="2020"/>
                    <a:pt x="2252" y="1242"/>
                    <a:pt x="2252" y="560"/>
                  </a:cubicBezTo>
                  <a:cubicBezTo>
                    <a:pt x="2252" y="546"/>
                    <a:pt x="2239" y="519"/>
                    <a:pt x="2239" y="505"/>
                  </a:cubicBezTo>
                  <a:cubicBezTo>
                    <a:pt x="2348" y="423"/>
                    <a:pt x="2430" y="341"/>
                    <a:pt x="2498" y="232"/>
                  </a:cubicBezTo>
                </a:path>
              </a:pathLst>
            </a:custGeom>
            <a:solidFill>
              <a:schemeClr val="bg1"/>
            </a:solidFill>
            <a:ln>
              <a:noFill/>
            </a:ln>
            <a:effectLst/>
            <a:extLst/>
          </p:spPr>
          <p:txBody>
            <a:bodyPr wrap="none" anchor="ctr"/>
            <a:lstStyle/>
            <a:p>
              <a:endParaRPr lang="en-US" sz="1633"/>
            </a:p>
          </p:txBody>
        </p:sp>
      </p:grpSp>
    </p:spTree>
    <p:extLst>
      <p:ext uri="{BB962C8B-B14F-4D97-AF65-F5344CB8AC3E}">
        <p14:creationId xmlns:p14="http://schemas.microsoft.com/office/powerpoint/2010/main" val="122548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F51E02-2220-E947-99B3-A03DD74D71C3}"/>
              </a:ext>
            </a:extLst>
          </p:cNvPr>
          <p:cNvSpPr/>
          <p:nvPr/>
        </p:nvSpPr>
        <p:spPr>
          <a:xfrm>
            <a:off x="0" y="0"/>
            <a:ext cx="12192000" cy="6512312"/>
          </a:xfrm>
          <a:prstGeom prst="rect">
            <a:avLst/>
          </a:prstGeom>
          <a:solidFill>
            <a:schemeClr val="bg2">
              <a:alpha val="79000"/>
            </a:schemeClr>
          </a:solidFill>
        </p:spPr>
        <p:txBody>
          <a:bodyPr wrap="square" rtlCol="0" anchor="ctr">
            <a:spAutoFit/>
          </a:bodyPr>
          <a:lstStyle/>
          <a:p>
            <a:pPr algn="ctr">
              <a:lnSpc>
                <a:spcPct val="90000"/>
              </a:lnSpc>
            </a:pPr>
            <a:endParaRPr lang="en-US" sz="2800" dirty="0">
              <a:solidFill>
                <a:schemeClr val="bg1"/>
              </a:solidFill>
            </a:endParaRPr>
          </a:p>
        </p:txBody>
      </p:sp>
      <p:cxnSp>
        <p:nvCxnSpPr>
          <p:cNvPr id="8" name="Straight Connector 7">
            <a:extLst>
              <a:ext uri="{FF2B5EF4-FFF2-40B4-BE49-F238E27FC236}">
                <a16:creationId xmlns:a16="http://schemas.microsoft.com/office/drawing/2014/main" id="{B7307306-68D9-EB45-A4CB-54E9DEFD7D08}"/>
              </a:ext>
            </a:extLst>
          </p:cNvPr>
          <p:cNvCxnSpPr/>
          <p:nvPr/>
        </p:nvCxnSpPr>
        <p:spPr>
          <a:xfrm>
            <a:off x="228600" y="990600"/>
            <a:ext cx="11734800" cy="0"/>
          </a:xfrm>
          <a:prstGeom prst="line">
            <a:avLst/>
          </a:prstGeom>
          <a:noFill/>
          <a:ln w="14288" cap="flat">
            <a:solidFill>
              <a:schemeClr val="accent4"/>
            </a:solidFill>
            <a:prstDash val="solid"/>
            <a:miter lim="800000"/>
            <a:headEnd/>
            <a:tailEnd/>
          </a:ln>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45D7CD08-22B5-A646-A2FD-2F9336BE39ED}"/>
              </a:ext>
            </a:extLst>
          </p:cNvPr>
          <p:cNvSpPr txBox="1"/>
          <p:nvPr/>
        </p:nvSpPr>
        <p:spPr>
          <a:xfrm>
            <a:off x="340659" y="1341710"/>
            <a:ext cx="5486400" cy="3293209"/>
          </a:xfrm>
          <a:prstGeom prst="rect">
            <a:avLst/>
          </a:prstGeom>
          <a:noFill/>
        </p:spPr>
        <p:txBody>
          <a:bodyPr wrap="square" rtlCol="0">
            <a:spAutoFit/>
          </a:bodyPr>
          <a:lstStyle/>
          <a:p>
            <a:r>
              <a:rPr lang="en-US" sz="1600" b="1" dirty="0"/>
              <a:t>CONTENT GUIDELINES</a:t>
            </a:r>
          </a:p>
          <a:p>
            <a:endParaRPr lang="en-US" sz="1600" b="1" dirty="0"/>
          </a:p>
          <a:p>
            <a:pPr>
              <a:defRPr/>
            </a:pPr>
            <a:r>
              <a:rPr lang="en-US" sz="1600" dirty="0">
                <a:solidFill>
                  <a:schemeClr val="tx2"/>
                </a:solidFill>
              </a:rPr>
              <a:t>It is best to make only one main point for each slide. </a:t>
            </a:r>
          </a:p>
          <a:p>
            <a:pPr>
              <a:defRPr/>
            </a:pPr>
            <a:r>
              <a:rPr lang="en-US" sz="1600" dirty="0">
                <a:solidFill>
                  <a:schemeClr val="tx2"/>
                </a:solidFill>
              </a:rPr>
              <a:t>Be concise and coherent, and avoid trying to cover too much ground on a single slide. Remember, your slides are there to support your presentation, not stand in for your presentation.  </a:t>
            </a:r>
          </a:p>
          <a:p>
            <a:pPr>
              <a:defRPr/>
            </a:pPr>
            <a:endParaRPr lang="en-US" sz="1600" dirty="0">
              <a:solidFill>
                <a:schemeClr val="tx2"/>
              </a:solidFill>
            </a:endParaRPr>
          </a:p>
          <a:p>
            <a:pPr>
              <a:defRPr/>
            </a:pPr>
            <a:r>
              <a:rPr lang="en-US" sz="1600" dirty="0">
                <a:solidFill>
                  <a:schemeClr val="tx2"/>
                </a:solidFill>
              </a:rPr>
              <a:t>Use bullets sparsely, spell out acronyms which are not obvious to your audience, and do not use acronyms </a:t>
            </a:r>
            <a:br>
              <a:rPr lang="en-US" sz="1600" dirty="0">
                <a:solidFill>
                  <a:schemeClr val="tx2"/>
                </a:solidFill>
              </a:rPr>
            </a:br>
            <a:r>
              <a:rPr lang="en-US" sz="1600" dirty="0">
                <a:solidFill>
                  <a:schemeClr val="tx2"/>
                </a:solidFill>
              </a:rPr>
              <a:t>for product names. Please be mindful of not using inappropriate language or controversial topics in </a:t>
            </a:r>
            <a:br>
              <a:rPr lang="en-US" sz="1600" dirty="0">
                <a:solidFill>
                  <a:schemeClr val="tx2"/>
                </a:solidFill>
              </a:rPr>
            </a:br>
            <a:r>
              <a:rPr lang="en-US" sz="1600" dirty="0">
                <a:solidFill>
                  <a:schemeClr val="tx2"/>
                </a:solidFill>
              </a:rPr>
              <a:t>your presentation.</a:t>
            </a:r>
          </a:p>
        </p:txBody>
      </p:sp>
      <p:sp>
        <p:nvSpPr>
          <p:cNvPr id="4" name="TextBox 3">
            <a:extLst>
              <a:ext uri="{FF2B5EF4-FFF2-40B4-BE49-F238E27FC236}">
                <a16:creationId xmlns:a16="http://schemas.microsoft.com/office/drawing/2014/main" id="{8F4AAA38-2865-D64E-84A6-627312E5B1A3}"/>
              </a:ext>
            </a:extLst>
          </p:cNvPr>
          <p:cNvSpPr txBox="1"/>
          <p:nvPr/>
        </p:nvSpPr>
        <p:spPr>
          <a:xfrm>
            <a:off x="6284260" y="1341710"/>
            <a:ext cx="5418114" cy="4278094"/>
          </a:xfrm>
          <a:prstGeom prst="rect">
            <a:avLst/>
          </a:prstGeom>
          <a:noFill/>
        </p:spPr>
        <p:txBody>
          <a:bodyPr wrap="square" rtlCol="0" anchor="t">
            <a:spAutoFit/>
          </a:bodyPr>
          <a:lstStyle/>
          <a:p>
            <a:r>
              <a:rPr lang="en-US" sz="1600" b="1" dirty="0"/>
              <a:t>GENERAL GUIDELINES</a:t>
            </a:r>
          </a:p>
          <a:p>
            <a:endParaRPr lang="en-US" sz="1600" b="1" dirty="0"/>
          </a:p>
          <a:p>
            <a:pPr>
              <a:defRPr/>
            </a:pPr>
            <a:r>
              <a:rPr lang="en-US" sz="1600" dirty="0">
                <a:solidFill>
                  <a:schemeClr val="tx2"/>
                </a:solidFill>
              </a:rPr>
              <a:t>If you are using content/slides from a previously created presentation deck please do not drag in slides from that deck into this one as that will add more slide masters, change the slide formatting, and increase the file size considerably. The best way to reuse old content is to copy the text/images from the existing slide, create a new slide in this deck, paste the content on the new slide, and then format it accordingly to match the look of this deck. </a:t>
            </a:r>
          </a:p>
          <a:p>
            <a:pPr>
              <a:defRPr/>
            </a:pPr>
            <a:endParaRPr lang="en-US" sz="1600" dirty="0">
              <a:solidFill>
                <a:schemeClr val="tx2"/>
              </a:solidFill>
            </a:endParaRPr>
          </a:p>
          <a:p>
            <a:pPr>
              <a:defRPr/>
            </a:pPr>
            <a:r>
              <a:rPr lang="en-US" sz="1600" dirty="0">
                <a:solidFill>
                  <a:schemeClr val="tx2"/>
                </a:solidFill>
              </a:rPr>
              <a:t>Instructions and guidelines have been provided on hidden slides such as this one throughout the template. While they will not appear in Slide Show view, or a PDF export, </a:t>
            </a:r>
            <a:r>
              <a:rPr lang="en-US" sz="1600" b="1" dirty="0">
                <a:solidFill>
                  <a:schemeClr val="tx2"/>
                </a:solidFill>
              </a:rPr>
              <a:t>please go through the deck and delete all hidden </a:t>
            </a:r>
            <a:br>
              <a:rPr lang="en-US" sz="1600" b="1" dirty="0">
                <a:solidFill>
                  <a:schemeClr val="tx2"/>
                </a:solidFill>
              </a:rPr>
            </a:br>
            <a:r>
              <a:rPr lang="en-US" sz="1600" b="1" dirty="0">
                <a:solidFill>
                  <a:schemeClr val="tx2"/>
                </a:solidFill>
              </a:rPr>
              <a:t>and unused slides once you have finished building </a:t>
            </a:r>
            <a:br>
              <a:rPr lang="en-US" sz="1600" b="1" dirty="0">
                <a:solidFill>
                  <a:schemeClr val="tx2"/>
                </a:solidFill>
              </a:rPr>
            </a:br>
            <a:r>
              <a:rPr lang="en-US" sz="1600" b="1" dirty="0">
                <a:solidFill>
                  <a:schemeClr val="tx2"/>
                </a:solidFill>
              </a:rPr>
              <a:t>your presentation.</a:t>
            </a:r>
            <a:endParaRPr lang="en-US" sz="1600" b="1" dirty="0">
              <a:solidFill>
                <a:schemeClr val="tx2"/>
              </a:solidFill>
              <a:cs typeface="Arial"/>
            </a:endParaRPr>
          </a:p>
        </p:txBody>
      </p:sp>
      <p:sp>
        <p:nvSpPr>
          <p:cNvPr id="6" name="TextBox 5">
            <a:extLst>
              <a:ext uri="{FF2B5EF4-FFF2-40B4-BE49-F238E27FC236}">
                <a16:creationId xmlns:a16="http://schemas.microsoft.com/office/drawing/2014/main" id="{40B4D54B-0BD1-A64D-BAAE-616730D3F7ED}"/>
              </a:ext>
            </a:extLst>
          </p:cNvPr>
          <p:cNvSpPr txBox="1"/>
          <p:nvPr/>
        </p:nvSpPr>
        <p:spPr>
          <a:xfrm>
            <a:off x="304800" y="381000"/>
            <a:ext cx="11582400" cy="461665"/>
          </a:xfrm>
          <a:prstGeom prst="rect">
            <a:avLst/>
          </a:prstGeom>
          <a:noFill/>
        </p:spPr>
        <p:txBody>
          <a:bodyPr wrap="square" rtlCol="0">
            <a:spAutoFit/>
          </a:bodyPr>
          <a:lstStyle/>
          <a:p>
            <a:r>
              <a:rPr lang="en-US" sz="2400" b="1" dirty="0"/>
              <a:t>Tips for creating a good PowerPoint presentation</a:t>
            </a:r>
          </a:p>
        </p:txBody>
      </p:sp>
    </p:spTree>
    <p:extLst>
      <p:ext uri="{BB962C8B-B14F-4D97-AF65-F5344CB8AC3E}">
        <p14:creationId xmlns:p14="http://schemas.microsoft.com/office/powerpoint/2010/main" val="81001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650602EC-D56E-F04A-BF2F-6E702A1B896E}"/>
              </a:ext>
            </a:extLst>
          </p:cNvPr>
          <p:cNvSpPr/>
          <p:nvPr/>
        </p:nvSpPr>
        <p:spPr>
          <a:xfrm>
            <a:off x="-2722" y="-36739"/>
            <a:ext cx="6555922" cy="6637563"/>
          </a:xfrm>
          <a:custGeom>
            <a:avLst/>
            <a:gdLst>
              <a:gd name="connsiteX0" fmla="*/ 5981700 w 6000750"/>
              <a:gd name="connsiteY0" fmla="*/ 19050 h 6629400"/>
              <a:gd name="connsiteX1" fmla="*/ 3819525 w 6000750"/>
              <a:gd name="connsiteY1" fmla="*/ 6629400 h 6629400"/>
              <a:gd name="connsiteX2" fmla="*/ 0 w 6000750"/>
              <a:gd name="connsiteY2" fmla="*/ 6629400 h 6629400"/>
              <a:gd name="connsiteX3" fmla="*/ 0 w 6000750"/>
              <a:gd name="connsiteY3" fmla="*/ 0 h 6629400"/>
              <a:gd name="connsiteX4" fmla="*/ 104775 w 6000750"/>
              <a:gd name="connsiteY4" fmla="*/ 0 h 6629400"/>
              <a:gd name="connsiteX5" fmla="*/ 6000750 w 6000750"/>
              <a:gd name="connsiteY5" fmla="*/ 0 h 6629400"/>
              <a:gd name="connsiteX6" fmla="*/ 5981700 w 6000750"/>
              <a:gd name="connsiteY6" fmla="*/ 19050 h 6629400"/>
              <a:gd name="connsiteX0" fmla="*/ 6536872 w 6555922"/>
              <a:gd name="connsiteY0" fmla="*/ 19050 h 6629400"/>
              <a:gd name="connsiteX1" fmla="*/ 4374697 w 6555922"/>
              <a:gd name="connsiteY1" fmla="*/ 6629400 h 6629400"/>
              <a:gd name="connsiteX2" fmla="*/ 0 w 6555922"/>
              <a:gd name="connsiteY2" fmla="*/ 6621236 h 6629400"/>
              <a:gd name="connsiteX3" fmla="*/ 555172 w 6555922"/>
              <a:gd name="connsiteY3" fmla="*/ 0 h 6629400"/>
              <a:gd name="connsiteX4" fmla="*/ 659947 w 6555922"/>
              <a:gd name="connsiteY4" fmla="*/ 0 h 6629400"/>
              <a:gd name="connsiteX5" fmla="*/ 6555922 w 6555922"/>
              <a:gd name="connsiteY5" fmla="*/ 0 h 6629400"/>
              <a:gd name="connsiteX6" fmla="*/ 6536872 w 6555922"/>
              <a:gd name="connsiteY6" fmla="*/ 19050 h 6629400"/>
              <a:gd name="connsiteX0" fmla="*/ 6536872 w 6555922"/>
              <a:gd name="connsiteY0" fmla="*/ 19050 h 6629400"/>
              <a:gd name="connsiteX1" fmla="*/ 4374697 w 6555922"/>
              <a:gd name="connsiteY1" fmla="*/ 6629400 h 6629400"/>
              <a:gd name="connsiteX2" fmla="*/ 0 w 6555922"/>
              <a:gd name="connsiteY2" fmla="*/ 6621236 h 6629400"/>
              <a:gd name="connsiteX3" fmla="*/ 1 w 6555922"/>
              <a:gd name="connsiteY3" fmla="*/ 16329 h 6629400"/>
              <a:gd name="connsiteX4" fmla="*/ 659947 w 6555922"/>
              <a:gd name="connsiteY4" fmla="*/ 0 h 6629400"/>
              <a:gd name="connsiteX5" fmla="*/ 6555922 w 6555922"/>
              <a:gd name="connsiteY5" fmla="*/ 0 h 6629400"/>
              <a:gd name="connsiteX6" fmla="*/ 6536872 w 6555922"/>
              <a:gd name="connsiteY6" fmla="*/ 19050 h 6629400"/>
              <a:gd name="connsiteX0" fmla="*/ 6536872 w 6555922"/>
              <a:gd name="connsiteY0" fmla="*/ 27213 h 6637563"/>
              <a:gd name="connsiteX1" fmla="*/ 4374697 w 6555922"/>
              <a:gd name="connsiteY1" fmla="*/ 6637563 h 6637563"/>
              <a:gd name="connsiteX2" fmla="*/ 0 w 6555922"/>
              <a:gd name="connsiteY2" fmla="*/ 6629399 h 6637563"/>
              <a:gd name="connsiteX3" fmla="*/ 1 w 6555922"/>
              <a:gd name="connsiteY3" fmla="*/ 0 h 6637563"/>
              <a:gd name="connsiteX4" fmla="*/ 659947 w 6555922"/>
              <a:gd name="connsiteY4" fmla="*/ 8163 h 6637563"/>
              <a:gd name="connsiteX5" fmla="*/ 6555922 w 6555922"/>
              <a:gd name="connsiteY5" fmla="*/ 8163 h 6637563"/>
              <a:gd name="connsiteX6" fmla="*/ 6536872 w 6555922"/>
              <a:gd name="connsiteY6" fmla="*/ 27213 h 6637563"/>
              <a:gd name="connsiteX0" fmla="*/ 6536872 w 6555922"/>
              <a:gd name="connsiteY0" fmla="*/ 27213 h 6637563"/>
              <a:gd name="connsiteX1" fmla="*/ 4374697 w 6555922"/>
              <a:gd name="connsiteY1" fmla="*/ 6637563 h 6637563"/>
              <a:gd name="connsiteX2" fmla="*/ 0 w 6555922"/>
              <a:gd name="connsiteY2" fmla="*/ 6629399 h 6637563"/>
              <a:gd name="connsiteX3" fmla="*/ 8165 w 6555922"/>
              <a:gd name="connsiteY3" fmla="*/ 0 h 6637563"/>
              <a:gd name="connsiteX4" fmla="*/ 659947 w 6555922"/>
              <a:gd name="connsiteY4" fmla="*/ 8163 h 6637563"/>
              <a:gd name="connsiteX5" fmla="*/ 6555922 w 6555922"/>
              <a:gd name="connsiteY5" fmla="*/ 8163 h 6637563"/>
              <a:gd name="connsiteX6" fmla="*/ 6536872 w 6555922"/>
              <a:gd name="connsiteY6" fmla="*/ 27213 h 6637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5922" h="6637563">
                <a:moveTo>
                  <a:pt x="6536872" y="27213"/>
                </a:moveTo>
                <a:lnTo>
                  <a:pt x="4374697" y="6637563"/>
                </a:lnTo>
                <a:lnTo>
                  <a:pt x="0" y="6629399"/>
                </a:lnTo>
                <a:cubicBezTo>
                  <a:pt x="0" y="4427763"/>
                  <a:pt x="8165" y="2201636"/>
                  <a:pt x="8165" y="0"/>
                </a:cubicBezTo>
                <a:lnTo>
                  <a:pt x="659947" y="8163"/>
                </a:lnTo>
                <a:lnTo>
                  <a:pt x="6555922" y="8163"/>
                </a:lnTo>
                <a:lnTo>
                  <a:pt x="6536872" y="27213"/>
                </a:lnTo>
                <a:close/>
              </a:path>
            </a:pathLst>
          </a:cu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spPr>
        <p:txBody>
          <a:bodyPr wrap="square" rtlCol="0" anchor="ctr">
            <a:spAutoFit/>
          </a:bodyPr>
          <a:lstStyle/>
          <a:p>
            <a:pPr algn="ctr">
              <a:lnSpc>
                <a:spcPct val="90000"/>
              </a:lnSpc>
            </a:pPr>
            <a:endParaRPr lang="en-US" sz="2800" dirty="0">
              <a:solidFill>
                <a:schemeClr val="bg1"/>
              </a:solidFill>
            </a:endParaRPr>
          </a:p>
        </p:txBody>
      </p:sp>
      <p:sp>
        <p:nvSpPr>
          <p:cNvPr id="2" name="Rectangle 1">
            <a:extLst>
              <a:ext uri="{FF2B5EF4-FFF2-40B4-BE49-F238E27FC236}">
                <a16:creationId xmlns:a16="http://schemas.microsoft.com/office/drawing/2014/main" id="{3B68BBB5-7BB8-8D4A-8BC8-DFC7E291FE05}"/>
              </a:ext>
            </a:extLst>
          </p:cNvPr>
          <p:cNvSpPr/>
          <p:nvPr/>
        </p:nvSpPr>
        <p:spPr>
          <a:xfrm>
            <a:off x="5867400" y="3276600"/>
            <a:ext cx="5486400" cy="911019"/>
          </a:xfrm>
          <a:prstGeom prst="rect">
            <a:avLst/>
          </a:prstGeom>
        </p:spPr>
        <p:txBody>
          <a:bodyPr wrap="square">
            <a:spAutoFit/>
          </a:bodyPr>
          <a:lstStyle/>
          <a:p>
            <a:pPr>
              <a:lnSpc>
                <a:spcPct val="95000"/>
              </a:lnSpc>
            </a:pPr>
            <a:r>
              <a:rPr lang="en-US" sz="2800" dirty="0">
                <a:solidFill>
                  <a:schemeClr val="bg1"/>
                </a:solidFill>
              </a:rPr>
              <a:t>Don’t forget to rate this session by [process]</a:t>
            </a:r>
          </a:p>
        </p:txBody>
      </p:sp>
    </p:spTree>
    <p:extLst>
      <p:ext uri="{BB962C8B-B14F-4D97-AF65-F5344CB8AC3E}">
        <p14:creationId xmlns:p14="http://schemas.microsoft.com/office/powerpoint/2010/main" val="195260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6007834-FCE9-D847-8CDD-DD0CBBDCCBC9}"/>
              </a:ext>
            </a:extLst>
          </p:cNvPr>
          <p:cNvSpPr/>
          <p:nvPr/>
        </p:nvSpPr>
        <p:spPr>
          <a:xfrm>
            <a:off x="2546252" y="2609891"/>
            <a:ext cx="7590107" cy="1554272"/>
          </a:xfrm>
          <a:prstGeom prst="rect">
            <a:avLst/>
          </a:prstGeom>
        </p:spPr>
        <p:txBody>
          <a:bodyPr wrap="square">
            <a:spAutoFit/>
          </a:bodyPr>
          <a:lstStyle/>
          <a:p>
            <a:pPr algn="ctr">
              <a:lnSpc>
                <a:spcPct val="95000"/>
              </a:lnSpc>
            </a:pPr>
            <a:r>
              <a:rPr lang="en-US" sz="10000" dirty="0">
                <a:solidFill>
                  <a:schemeClr val="bg1"/>
                </a:solidFill>
              </a:rPr>
              <a:t>THANK YOU</a:t>
            </a:r>
          </a:p>
        </p:txBody>
      </p:sp>
    </p:spTree>
    <p:extLst>
      <p:ext uri="{BB962C8B-B14F-4D97-AF65-F5344CB8AC3E}">
        <p14:creationId xmlns:p14="http://schemas.microsoft.com/office/powerpoint/2010/main" val="422512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9E7B93C0-CBE4-F74A-9645-C89055AB79D0}"/>
              </a:ext>
            </a:extLst>
          </p:cNvPr>
          <p:cNvSpPr/>
          <p:nvPr/>
        </p:nvSpPr>
        <p:spPr>
          <a:xfrm>
            <a:off x="0" y="0"/>
            <a:ext cx="12192000" cy="6512312"/>
          </a:xfrm>
          <a:prstGeom prst="rect">
            <a:avLst/>
          </a:prstGeom>
          <a:solidFill>
            <a:schemeClr val="bg2">
              <a:alpha val="79000"/>
            </a:schemeClr>
          </a:solidFill>
        </p:spPr>
        <p:txBody>
          <a:bodyPr wrap="square" rtlCol="0" anchor="ctr">
            <a:spAutoFit/>
          </a:bodyPr>
          <a:lstStyle/>
          <a:p>
            <a:pPr algn="ctr">
              <a:lnSpc>
                <a:spcPct val="90000"/>
              </a:lnSpc>
            </a:pPr>
            <a:endParaRPr lang="en-US" sz="2800" dirty="0">
              <a:solidFill>
                <a:schemeClr val="bg1"/>
              </a:solidFill>
            </a:endParaRPr>
          </a:p>
        </p:txBody>
      </p:sp>
      <p:cxnSp>
        <p:nvCxnSpPr>
          <p:cNvPr id="32" name="Straight Connector 31">
            <a:extLst>
              <a:ext uri="{FF2B5EF4-FFF2-40B4-BE49-F238E27FC236}">
                <a16:creationId xmlns:a16="http://schemas.microsoft.com/office/drawing/2014/main" id="{5A5645A0-485A-444D-B2E5-C84A38E19E26}"/>
              </a:ext>
            </a:extLst>
          </p:cNvPr>
          <p:cNvCxnSpPr/>
          <p:nvPr/>
        </p:nvCxnSpPr>
        <p:spPr>
          <a:xfrm>
            <a:off x="228600" y="990600"/>
            <a:ext cx="11734800" cy="0"/>
          </a:xfrm>
          <a:prstGeom prst="line">
            <a:avLst/>
          </a:prstGeom>
          <a:noFill/>
          <a:ln w="14288" cap="flat">
            <a:solidFill>
              <a:schemeClr val="accent4"/>
            </a:solidFill>
            <a:prstDash val="solid"/>
            <a:miter lim="800000"/>
            <a:headEnd/>
            <a:tailEnd/>
          </a:ln>
          <a:extLst>
            <a:ext uri="{909E8E84-426E-40DD-AFC4-6F175D3DCCD1}">
              <a14:hiddenFill xmlns:a14="http://schemas.microsoft.com/office/drawing/2010/main">
                <a:noFill/>
              </a14:hiddenFill>
            </a:ext>
          </a:extLst>
        </p:spPr>
      </p:cxnSp>
      <p:sp>
        <p:nvSpPr>
          <p:cNvPr id="6" name="TextBox 5">
            <a:extLst>
              <a:ext uri="{FF2B5EF4-FFF2-40B4-BE49-F238E27FC236}">
                <a16:creationId xmlns:a16="http://schemas.microsoft.com/office/drawing/2014/main" id="{40B4D54B-0BD1-A64D-BAAE-616730D3F7ED}"/>
              </a:ext>
            </a:extLst>
          </p:cNvPr>
          <p:cNvSpPr txBox="1"/>
          <p:nvPr/>
        </p:nvSpPr>
        <p:spPr>
          <a:xfrm>
            <a:off x="304800" y="381000"/>
            <a:ext cx="11582400" cy="369332"/>
          </a:xfrm>
          <a:prstGeom prst="rect">
            <a:avLst/>
          </a:prstGeom>
          <a:noFill/>
        </p:spPr>
        <p:txBody>
          <a:bodyPr wrap="square" rtlCol="0">
            <a:spAutoFit/>
          </a:bodyPr>
          <a:lstStyle/>
          <a:p>
            <a:r>
              <a:rPr lang="en-US" b="1" dirty="0"/>
              <a:t>We need your help in promoting your webinar. </a:t>
            </a:r>
          </a:p>
        </p:txBody>
      </p:sp>
      <p:sp>
        <p:nvSpPr>
          <p:cNvPr id="8" name="Text Placeholder 1">
            <a:extLst>
              <a:ext uri="{FF2B5EF4-FFF2-40B4-BE49-F238E27FC236}">
                <a16:creationId xmlns:a16="http://schemas.microsoft.com/office/drawing/2014/main" id="{9D8BC0F6-87AC-A744-A6A7-8AC2D317FACF}"/>
              </a:ext>
            </a:extLst>
          </p:cNvPr>
          <p:cNvSpPr txBox="1">
            <a:spLocks/>
          </p:cNvSpPr>
          <p:nvPr/>
        </p:nvSpPr>
        <p:spPr>
          <a:xfrm>
            <a:off x="7326760" y="3154364"/>
            <a:ext cx="3677782" cy="446284"/>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endParaRPr lang="en-US" sz="2000" spc="-40" dirty="0">
              <a:solidFill>
                <a:srgbClr val="58595B"/>
              </a:solidFill>
              <a:latin typeface="+mj-lt"/>
              <a:cs typeface="Arial" panose="020B0604020202020204" pitchFamily="34" charset="0"/>
            </a:endParaRPr>
          </a:p>
        </p:txBody>
      </p:sp>
      <p:grpSp>
        <p:nvGrpSpPr>
          <p:cNvPr id="10" name="Group 9">
            <a:extLst>
              <a:ext uri="{FF2B5EF4-FFF2-40B4-BE49-F238E27FC236}">
                <a16:creationId xmlns:a16="http://schemas.microsoft.com/office/drawing/2014/main" id="{CE19C0C7-B179-384F-81B9-370798B292A1}"/>
              </a:ext>
            </a:extLst>
          </p:cNvPr>
          <p:cNvGrpSpPr/>
          <p:nvPr/>
        </p:nvGrpSpPr>
        <p:grpSpPr>
          <a:xfrm>
            <a:off x="6730927" y="4283921"/>
            <a:ext cx="457373" cy="457200"/>
            <a:chOff x="6096000" y="4648200"/>
            <a:chExt cx="595834" cy="595609"/>
          </a:xfrm>
        </p:grpSpPr>
        <p:sp>
          <p:nvSpPr>
            <p:cNvPr id="11" name="Freeform 1">
              <a:extLst>
                <a:ext uri="{FF2B5EF4-FFF2-40B4-BE49-F238E27FC236}">
                  <a16:creationId xmlns:a16="http://schemas.microsoft.com/office/drawing/2014/main" id="{DB0970A2-C377-E944-ACEE-1453875FCDA8}"/>
                </a:ext>
              </a:extLst>
            </p:cNvPr>
            <p:cNvSpPr>
              <a:spLocks noChangeArrowheads="1"/>
            </p:cNvSpPr>
            <p:nvPr/>
          </p:nvSpPr>
          <p:spPr bwMode="auto">
            <a:xfrm>
              <a:off x="6096000" y="4648200"/>
              <a:ext cx="595834" cy="595609"/>
            </a:xfrm>
            <a:prstGeom prst="ellipse">
              <a:avLst/>
            </a:prstGeom>
            <a:solidFill>
              <a:schemeClr val="accent1"/>
            </a:solidFill>
            <a:ln>
              <a:noFill/>
            </a:ln>
            <a:effectLst/>
            <a:extLst/>
          </p:spPr>
          <p:txBody>
            <a:bodyPr wrap="none" anchor="ctr"/>
            <a:lstStyle/>
            <a:p>
              <a:endParaRPr lang="en-US" sz="1633"/>
            </a:p>
          </p:txBody>
        </p:sp>
        <p:grpSp>
          <p:nvGrpSpPr>
            <p:cNvPr id="12" name="Group 11">
              <a:extLst>
                <a:ext uri="{FF2B5EF4-FFF2-40B4-BE49-F238E27FC236}">
                  <a16:creationId xmlns:a16="http://schemas.microsoft.com/office/drawing/2014/main" id="{C1FC6BAA-2331-5845-B702-F33BF8A48735}"/>
                </a:ext>
              </a:extLst>
            </p:cNvPr>
            <p:cNvGrpSpPr/>
            <p:nvPr/>
          </p:nvGrpSpPr>
          <p:grpSpPr>
            <a:xfrm>
              <a:off x="6241517" y="4794169"/>
              <a:ext cx="304800" cy="303671"/>
              <a:chOff x="6197178" y="4677090"/>
              <a:chExt cx="459703" cy="458000"/>
            </a:xfrm>
          </p:grpSpPr>
          <p:sp>
            <p:nvSpPr>
              <p:cNvPr id="13" name="Freeform 2">
                <a:extLst>
                  <a:ext uri="{FF2B5EF4-FFF2-40B4-BE49-F238E27FC236}">
                    <a16:creationId xmlns:a16="http://schemas.microsoft.com/office/drawing/2014/main" id="{6C2F0463-1D49-9D42-8CB1-6B02E9E94E46}"/>
                  </a:ext>
                </a:extLst>
              </p:cNvPr>
              <p:cNvSpPr>
                <a:spLocks noChangeArrowheads="1"/>
              </p:cNvSpPr>
              <p:nvPr/>
            </p:nvSpPr>
            <p:spPr bwMode="auto">
              <a:xfrm>
                <a:off x="6197178" y="4677090"/>
                <a:ext cx="111273" cy="458000"/>
              </a:xfrm>
              <a:custGeom>
                <a:avLst/>
                <a:gdLst>
                  <a:gd name="T0" fmla="*/ 143 w 2016"/>
                  <a:gd name="T1" fmla="*/ 2736 h 8295"/>
                  <a:gd name="T2" fmla="*/ 143 w 2016"/>
                  <a:gd name="T3" fmla="*/ 2736 h 8295"/>
                  <a:gd name="T4" fmla="*/ 1872 w 2016"/>
                  <a:gd name="T5" fmla="*/ 2736 h 8295"/>
                  <a:gd name="T6" fmla="*/ 1872 w 2016"/>
                  <a:gd name="T7" fmla="*/ 8294 h 8295"/>
                  <a:gd name="T8" fmla="*/ 143 w 2016"/>
                  <a:gd name="T9" fmla="*/ 8294 h 8295"/>
                  <a:gd name="T10" fmla="*/ 143 w 2016"/>
                  <a:gd name="T11" fmla="*/ 2736 h 8295"/>
                  <a:gd name="T12" fmla="*/ 1007 w 2016"/>
                  <a:gd name="T13" fmla="*/ 0 h 8295"/>
                  <a:gd name="T14" fmla="*/ 1007 w 2016"/>
                  <a:gd name="T15" fmla="*/ 0 h 8295"/>
                  <a:gd name="T16" fmla="*/ 2015 w 2016"/>
                  <a:gd name="T17" fmla="*/ 979 h 8295"/>
                  <a:gd name="T18" fmla="*/ 1007 w 2016"/>
                  <a:gd name="T19" fmla="*/ 1987 h 8295"/>
                  <a:gd name="T20" fmla="*/ 0 w 2016"/>
                  <a:gd name="T21" fmla="*/ 979 h 8295"/>
                  <a:gd name="T22" fmla="*/ 1007 w 2016"/>
                  <a:gd name="T23" fmla="*/ 0 h 8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16" h="8295">
                    <a:moveTo>
                      <a:pt x="143" y="2736"/>
                    </a:moveTo>
                    <a:lnTo>
                      <a:pt x="143" y="2736"/>
                    </a:lnTo>
                    <a:cubicBezTo>
                      <a:pt x="1872" y="2736"/>
                      <a:pt x="1872" y="2736"/>
                      <a:pt x="1872" y="2736"/>
                    </a:cubicBezTo>
                    <a:cubicBezTo>
                      <a:pt x="1872" y="8294"/>
                      <a:pt x="1872" y="8294"/>
                      <a:pt x="1872" y="8294"/>
                    </a:cubicBezTo>
                    <a:cubicBezTo>
                      <a:pt x="143" y="8294"/>
                      <a:pt x="143" y="8294"/>
                      <a:pt x="143" y="8294"/>
                    </a:cubicBezTo>
                    <a:lnTo>
                      <a:pt x="143" y="2736"/>
                    </a:lnTo>
                    <a:close/>
                    <a:moveTo>
                      <a:pt x="1007" y="0"/>
                    </a:moveTo>
                    <a:lnTo>
                      <a:pt x="1007" y="0"/>
                    </a:lnTo>
                    <a:cubicBezTo>
                      <a:pt x="1555" y="0"/>
                      <a:pt x="2015" y="431"/>
                      <a:pt x="2015" y="979"/>
                    </a:cubicBezTo>
                    <a:cubicBezTo>
                      <a:pt x="2015" y="1555"/>
                      <a:pt x="1555" y="1987"/>
                      <a:pt x="1007" y="1987"/>
                    </a:cubicBezTo>
                    <a:cubicBezTo>
                      <a:pt x="460" y="1987"/>
                      <a:pt x="0" y="1555"/>
                      <a:pt x="0" y="979"/>
                    </a:cubicBezTo>
                    <a:cubicBezTo>
                      <a:pt x="0" y="431"/>
                      <a:pt x="460" y="0"/>
                      <a:pt x="1007" y="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sp>
            <p:nvSpPr>
              <p:cNvPr id="14" name="Freeform 3">
                <a:extLst>
                  <a:ext uri="{FF2B5EF4-FFF2-40B4-BE49-F238E27FC236}">
                    <a16:creationId xmlns:a16="http://schemas.microsoft.com/office/drawing/2014/main" id="{38D2383D-23CD-ED46-8D0E-E5837B918301}"/>
                  </a:ext>
                </a:extLst>
              </p:cNvPr>
              <p:cNvSpPr>
                <a:spLocks noChangeArrowheads="1"/>
              </p:cNvSpPr>
              <p:nvPr/>
            </p:nvSpPr>
            <p:spPr bwMode="auto">
              <a:xfrm>
                <a:off x="6359340" y="4821722"/>
                <a:ext cx="297541" cy="313368"/>
              </a:xfrm>
              <a:custGeom>
                <a:avLst/>
                <a:gdLst>
                  <a:gd name="T0" fmla="*/ 0 w 5388"/>
                  <a:gd name="T1" fmla="*/ 116 h 5675"/>
                  <a:gd name="T2" fmla="*/ 0 w 5388"/>
                  <a:gd name="T3" fmla="*/ 116 h 5675"/>
                  <a:gd name="T4" fmla="*/ 1671 w 5388"/>
                  <a:gd name="T5" fmla="*/ 116 h 5675"/>
                  <a:gd name="T6" fmla="*/ 1671 w 5388"/>
                  <a:gd name="T7" fmla="*/ 894 h 5675"/>
                  <a:gd name="T8" fmla="*/ 1671 w 5388"/>
                  <a:gd name="T9" fmla="*/ 894 h 5675"/>
                  <a:gd name="T10" fmla="*/ 3313 w 5388"/>
                  <a:gd name="T11" fmla="*/ 0 h 5675"/>
                  <a:gd name="T12" fmla="*/ 5387 w 5388"/>
                  <a:gd name="T13" fmla="*/ 2621 h 5675"/>
                  <a:gd name="T14" fmla="*/ 5387 w 5388"/>
                  <a:gd name="T15" fmla="*/ 5674 h 5675"/>
                  <a:gd name="T16" fmla="*/ 3659 w 5388"/>
                  <a:gd name="T17" fmla="*/ 5674 h 5675"/>
                  <a:gd name="T18" fmla="*/ 3659 w 5388"/>
                  <a:gd name="T19" fmla="*/ 2966 h 5675"/>
                  <a:gd name="T20" fmla="*/ 2766 w 5388"/>
                  <a:gd name="T21" fmla="*/ 1498 h 5675"/>
                  <a:gd name="T22" fmla="*/ 1729 w 5388"/>
                  <a:gd name="T23" fmla="*/ 2909 h 5675"/>
                  <a:gd name="T24" fmla="*/ 1729 w 5388"/>
                  <a:gd name="T25" fmla="*/ 5674 h 5675"/>
                  <a:gd name="T26" fmla="*/ 0 w 5388"/>
                  <a:gd name="T27" fmla="*/ 5674 h 5675"/>
                  <a:gd name="T28" fmla="*/ 0 w 5388"/>
                  <a:gd name="T29" fmla="*/ 116 h 5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88" h="5675">
                    <a:moveTo>
                      <a:pt x="0" y="116"/>
                    </a:moveTo>
                    <a:lnTo>
                      <a:pt x="0" y="116"/>
                    </a:lnTo>
                    <a:cubicBezTo>
                      <a:pt x="1671" y="116"/>
                      <a:pt x="1671" y="116"/>
                      <a:pt x="1671" y="116"/>
                    </a:cubicBezTo>
                    <a:cubicBezTo>
                      <a:pt x="1671" y="894"/>
                      <a:pt x="1671" y="894"/>
                      <a:pt x="1671" y="894"/>
                    </a:cubicBezTo>
                    <a:lnTo>
                      <a:pt x="1671" y="894"/>
                    </a:lnTo>
                    <a:cubicBezTo>
                      <a:pt x="1902" y="461"/>
                      <a:pt x="2478" y="0"/>
                      <a:pt x="3313" y="0"/>
                    </a:cubicBezTo>
                    <a:cubicBezTo>
                      <a:pt x="5041" y="0"/>
                      <a:pt x="5387" y="1124"/>
                      <a:pt x="5387" y="2621"/>
                    </a:cubicBezTo>
                    <a:cubicBezTo>
                      <a:pt x="5387" y="5674"/>
                      <a:pt x="5387" y="5674"/>
                      <a:pt x="5387" y="5674"/>
                    </a:cubicBezTo>
                    <a:cubicBezTo>
                      <a:pt x="3659" y="5674"/>
                      <a:pt x="3659" y="5674"/>
                      <a:pt x="3659" y="5674"/>
                    </a:cubicBezTo>
                    <a:cubicBezTo>
                      <a:pt x="3659" y="2966"/>
                      <a:pt x="3659" y="2966"/>
                      <a:pt x="3659" y="2966"/>
                    </a:cubicBezTo>
                    <a:cubicBezTo>
                      <a:pt x="3659" y="2333"/>
                      <a:pt x="3630" y="1498"/>
                      <a:pt x="2766" y="1498"/>
                    </a:cubicBezTo>
                    <a:cubicBezTo>
                      <a:pt x="1872" y="1498"/>
                      <a:pt x="1729" y="2189"/>
                      <a:pt x="1729" y="2909"/>
                    </a:cubicBezTo>
                    <a:cubicBezTo>
                      <a:pt x="1729" y="5674"/>
                      <a:pt x="1729" y="5674"/>
                      <a:pt x="1729" y="5674"/>
                    </a:cubicBezTo>
                    <a:cubicBezTo>
                      <a:pt x="0" y="5674"/>
                      <a:pt x="0" y="5674"/>
                      <a:pt x="0" y="5674"/>
                    </a:cubicBezTo>
                    <a:lnTo>
                      <a:pt x="0" y="11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dirty="0"/>
              </a:p>
            </p:txBody>
          </p:sp>
        </p:grpSp>
      </p:grpSp>
      <p:sp>
        <p:nvSpPr>
          <p:cNvPr id="15" name="Text Placeholder 1">
            <a:extLst>
              <a:ext uri="{FF2B5EF4-FFF2-40B4-BE49-F238E27FC236}">
                <a16:creationId xmlns:a16="http://schemas.microsoft.com/office/drawing/2014/main" id="{5C3B3DC4-9DBE-8645-B508-560F510EBDEA}"/>
              </a:ext>
            </a:extLst>
          </p:cNvPr>
          <p:cNvSpPr txBox="1">
            <a:spLocks/>
          </p:cNvSpPr>
          <p:nvPr/>
        </p:nvSpPr>
        <p:spPr>
          <a:xfrm>
            <a:off x="7316928" y="4278832"/>
            <a:ext cx="4167150" cy="393504"/>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000" u="sng" dirty="0"/>
              <a:t>linkedin.com/company/association-for-healthcare-philanthropy</a:t>
            </a:r>
            <a:endParaRPr lang="en-US" sz="2000" spc="-40" dirty="0">
              <a:solidFill>
                <a:srgbClr val="58595B"/>
              </a:solidFill>
              <a:latin typeface="+mj-lt"/>
              <a:cs typeface="Arial" panose="020B0604020202020204" pitchFamily="34" charset="0"/>
            </a:endParaRPr>
          </a:p>
        </p:txBody>
      </p:sp>
      <p:grpSp>
        <p:nvGrpSpPr>
          <p:cNvPr id="16" name="Group 15">
            <a:extLst>
              <a:ext uri="{FF2B5EF4-FFF2-40B4-BE49-F238E27FC236}">
                <a16:creationId xmlns:a16="http://schemas.microsoft.com/office/drawing/2014/main" id="{AC0C40DA-C478-6A4D-A3E2-BE7AEEC43916}"/>
              </a:ext>
            </a:extLst>
          </p:cNvPr>
          <p:cNvGrpSpPr/>
          <p:nvPr/>
        </p:nvGrpSpPr>
        <p:grpSpPr>
          <a:xfrm>
            <a:off x="6721979" y="3437225"/>
            <a:ext cx="443921" cy="443753"/>
            <a:chOff x="6109767" y="3657600"/>
            <a:chExt cx="595834" cy="595609"/>
          </a:xfrm>
        </p:grpSpPr>
        <p:sp>
          <p:nvSpPr>
            <p:cNvPr id="17" name="Freeform 1">
              <a:extLst>
                <a:ext uri="{FF2B5EF4-FFF2-40B4-BE49-F238E27FC236}">
                  <a16:creationId xmlns:a16="http://schemas.microsoft.com/office/drawing/2014/main" id="{21F81A4D-1839-CA4D-9A76-004597BCEB46}"/>
                </a:ext>
              </a:extLst>
            </p:cNvPr>
            <p:cNvSpPr>
              <a:spLocks noChangeArrowheads="1"/>
            </p:cNvSpPr>
            <p:nvPr/>
          </p:nvSpPr>
          <p:spPr bwMode="auto">
            <a:xfrm>
              <a:off x="6109767" y="3657600"/>
              <a:ext cx="595834" cy="595609"/>
            </a:xfrm>
            <a:prstGeom prst="ellipse">
              <a:avLst/>
            </a:prstGeom>
            <a:solidFill>
              <a:schemeClr val="accent1"/>
            </a:solidFill>
            <a:ln>
              <a:noFill/>
            </a:ln>
            <a:effectLst/>
            <a:extLst/>
          </p:spPr>
          <p:txBody>
            <a:bodyPr wrap="none" anchor="ctr"/>
            <a:lstStyle/>
            <a:p>
              <a:endParaRPr lang="en-US" sz="1633" dirty="0"/>
            </a:p>
          </p:txBody>
        </p:sp>
        <p:sp>
          <p:nvSpPr>
            <p:cNvPr id="18" name="Freeform 15">
              <a:extLst>
                <a:ext uri="{FF2B5EF4-FFF2-40B4-BE49-F238E27FC236}">
                  <a16:creationId xmlns:a16="http://schemas.microsoft.com/office/drawing/2014/main" id="{3C246A35-398E-F841-8AFE-28527A4A3410}"/>
                </a:ext>
              </a:extLst>
            </p:cNvPr>
            <p:cNvSpPr>
              <a:spLocks noChangeAspect="1" noChangeArrowheads="1"/>
            </p:cNvSpPr>
            <p:nvPr/>
          </p:nvSpPr>
          <p:spPr bwMode="auto">
            <a:xfrm>
              <a:off x="6316244" y="3779023"/>
              <a:ext cx="182880" cy="352763"/>
            </a:xfrm>
            <a:custGeom>
              <a:avLst/>
              <a:gdLst>
                <a:gd name="T0" fmla="*/ 574 w 875"/>
                <a:gd name="T1" fmla="*/ 1679 h 1680"/>
                <a:gd name="T2" fmla="*/ 574 w 875"/>
                <a:gd name="T3" fmla="*/ 1679 h 1680"/>
                <a:gd name="T4" fmla="*/ 574 w 875"/>
                <a:gd name="T5" fmla="*/ 915 h 1680"/>
                <a:gd name="T6" fmla="*/ 833 w 875"/>
                <a:gd name="T7" fmla="*/ 915 h 1680"/>
                <a:gd name="T8" fmla="*/ 874 w 875"/>
                <a:gd name="T9" fmla="*/ 614 h 1680"/>
                <a:gd name="T10" fmla="*/ 574 w 875"/>
                <a:gd name="T11" fmla="*/ 614 h 1680"/>
                <a:gd name="T12" fmla="*/ 574 w 875"/>
                <a:gd name="T13" fmla="*/ 423 h 1680"/>
                <a:gd name="T14" fmla="*/ 724 w 875"/>
                <a:gd name="T15" fmla="*/ 287 h 1680"/>
                <a:gd name="T16" fmla="*/ 874 w 875"/>
                <a:gd name="T17" fmla="*/ 287 h 1680"/>
                <a:gd name="T18" fmla="*/ 874 w 875"/>
                <a:gd name="T19" fmla="*/ 14 h 1680"/>
                <a:gd name="T20" fmla="*/ 655 w 875"/>
                <a:gd name="T21" fmla="*/ 0 h 1680"/>
                <a:gd name="T22" fmla="*/ 260 w 875"/>
                <a:gd name="T23" fmla="*/ 396 h 1680"/>
                <a:gd name="T24" fmla="*/ 260 w 875"/>
                <a:gd name="T25" fmla="*/ 614 h 1680"/>
                <a:gd name="T26" fmla="*/ 0 w 875"/>
                <a:gd name="T27" fmla="*/ 614 h 1680"/>
                <a:gd name="T28" fmla="*/ 0 w 875"/>
                <a:gd name="T29" fmla="*/ 915 h 1680"/>
                <a:gd name="T30" fmla="*/ 260 w 875"/>
                <a:gd name="T31" fmla="*/ 915 h 1680"/>
                <a:gd name="T32" fmla="*/ 260 w 875"/>
                <a:gd name="T33" fmla="*/ 1679 h 1680"/>
                <a:gd name="T34" fmla="*/ 574 w 875"/>
                <a:gd name="T35" fmla="*/ 1679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5" h="1680">
                  <a:moveTo>
                    <a:pt x="574" y="1679"/>
                  </a:moveTo>
                  <a:lnTo>
                    <a:pt x="574" y="1679"/>
                  </a:lnTo>
                  <a:cubicBezTo>
                    <a:pt x="574" y="915"/>
                    <a:pt x="574" y="915"/>
                    <a:pt x="574" y="915"/>
                  </a:cubicBezTo>
                  <a:cubicBezTo>
                    <a:pt x="833" y="915"/>
                    <a:pt x="833" y="915"/>
                    <a:pt x="833" y="915"/>
                  </a:cubicBezTo>
                  <a:cubicBezTo>
                    <a:pt x="874" y="614"/>
                    <a:pt x="874" y="614"/>
                    <a:pt x="874" y="614"/>
                  </a:cubicBezTo>
                  <a:cubicBezTo>
                    <a:pt x="574" y="614"/>
                    <a:pt x="574" y="614"/>
                    <a:pt x="574" y="614"/>
                  </a:cubicBezTo>
                  <a:cubicBezTo>
                    <a:pt x="574" y="423"/>
                    <a:pt x="574" y="423"/>
                    <a:pt x="574" y="423"/>
                  </a:cubicBezTo>
                  <a:cubicBezTo>
                    <a:pt x="574" y="341"/>
                    <a:pt x="601" y="287"/>
                    <a:pt x="724" y="287"/>
                  </a:cubicBezTo>
                  <a:cubicBezTo>
                    <a:pt x="874" y="287"/>
                    <a:pt x="874" y="287"/>
                    <a:pt x="874" y="287"/>
                  </a:cubicBezTo>
                  <a:cubicBezTo>
                    <a:pt x="874" y="14"/>
                    <a:pt x="874" y="14"/>
                    <a:pt x="874" y="14"/>
                  </a:cubicBezTo>
                  <a:cubicBezTo>
                    <a:pt x="847" y="14"/>
                    <a:pt x="765" y="0"/>
                    <a:pt x="655" y="0"/>
                  </a:cubicBezTo>
                  <a:cubicBezTo>
                    <a:pt x="423" y="0"/>
                    <a:pt x="260" y="137"/>
                    <a:pt x="260" y="396"/>
                  </a:cubicBezTo>
                  <a:cubicBezTo>
                    <a:pt x="260" y="614"/>
                    <a:pt x="260" y="614"/>
                    <a:pt x="260" y="614"/>
                  </a:cubicBezTo>
                  <a:cubicBezTo>
                    <a:pt x="0" y="614"/>
                    <a:pt x="0" y="614"/>
                    <a:pt x="0" y="614"/>
                  </a:cubicBezTo>
                  <a:cubicBezTo>
                    <a:pt x="0" y="915"/>
                    <a:pt x="0" y="915"/>
                    <a:pt x="0" y="915"/>
                  </a:cubicBezTo>
                  <a:cubicBezTo>
                    <a:pt x="260" y="915"/>
                    <a:pt x="260" y="915"/>
                    <a:pt x="260" y="915"/>
                  </a:cubicBezTo>
                  <a:cubicBezTo>
                    <a:pt x="260" y="1679"/>
                    <a:pt x="260" y="1679"/>
                    <a:pt x="260" y="1679"/>
                  </a:cubicBezTo>
                  <a:lnTo>
                    <a:pt x="574" y="167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1633"/>
            </a:p>
          </p:txBody>
        </p:sp>
      </p:grpSp>
      <p:grpSp>
        <p:nvGrpSpPr>
          <p:cNvPr id="25" name="Group 24">
            <a:extLst>
              <a:ext uri="{FF2B5EF4-FFF2-40B4-BE49-F238E27FC236}">
                <a16:creationId xmlns:a16="http://schemas.microsoft.com/office/drawing/2014/main" id="{44E74D6B-6833-B141-A86F-2C85F5089C30}"/>
              </a:ext>
            </a:extLst>
          </p:cNvPr>
          <p:cNvGrpSpPr/>
          <p:nvPr/>
        </p:nvGrpSpPr>
        <p:grpSpPr>
          <a:xfrm>
            <a:off x="6730927" y="2531259"/>
            <a:ext cx="443434" cy="443267"/>
            <a:chOff x="6109767" y="1586753"/>
            <a:chExt cx="595834" cy="595609"/>
          </a:xfrm>
        </p:grpSpPr>
        <p:sp>
          <p:nvSpPr>
            <p:cNvPr id="26" name="Freeform 1">
              <a:extLst>
                <a:ext uri="{FF2B5EF4-FFF2-40B4-BE49-F238E27FC236}">
                  <a16:creationId xmlns:a16="http://schemas.microsoft.com/office/drawing/2014/main" id="{94248DB8-189F-FF46-9A52-AEADEBC608AD}"/>
                </a:ext>
              </a:extLst>
            </p:cNvPr>
            <p:cNvSpPr>
              <a:spLocks noChangeArrowheads="1"/>
            </p:cNvSpPr>
            <p:nvPr/>
          </p:nvSpPr>
          <p:spPr bwMode="auto">
            <a:xfrm>
              <a:off x="6109767" y="1586753"/>
              <a:ext cx="595834" cy="595609"/>
            </a:xfrm>
            <a:prstGeom prst="ellipse">
              <a:avLst/>
            </a:prstGeom>
            <a:solidFill>
              <a:schemeClr val="accent1"/>
            </a:solidFill>
            <a:ln>
              <a:noFill/>
            </a:ln>
            <a:effectLst/>
            <a:extLst/>
          </p:spPr>
          <p:txBody>
            <a:bodyPr wrap="none" anchor="ctr"/>
            <a:lstStyle/>
            <a:p>
              <a:endParaRPr lang="en-US" sz="1633"/>
            </a:p>
          </p:txBody>
        </p:sp>
        <p:sp>
          <p:nvSpPr>
            <p:cNvPr id="27" name="Freeform 1">
              <a:extLst>
                <a:ext uri="{FF2B5EF4-FFF2-40B4-BE49-F238E27FC236}">
                  <a16:creationId xmlns:a16="http://schemas.microsoft.com/office/drawing/2014/main" id="{7DC408FD-9F61-DB4D-9566-AC81FAAAA335}"/>
                </a:ext>
              </a:extLst>
            </p:cNvPr>
            <p:cNvSpPr>
              <a:spLocks noChangeArrowheads="1"/>
            </p:cNvSpPr>
            <p:nvPr/>
          </p:nvSpPr>
          <p:spPr bwMode="auto">
            <a:xfrm>
              <a:off x="6204271" y="1720248"/>
              <a:ext cx="406827" cy="328618"/>
            </a:xfrm>
            <a:custGeom>
              <a:avLst/>
              <a:gdLst>
                <a:gd name="T0" fmla="*/ 2498 w 2499"/>
                <a:gd name="T1" fmla="*/ 232 h 2021"/>
                <a:gd name="T2" fmla="*/ 2498 w 2499"/>
                <a:gd name="T3" fmla="*/ 232 h 2021"/>
                <a:gd name="T4" fmla="*/ 2211 w 2499"/>
                <a:gd name="T5" fmla="*/ 314 h 2021"/>
                <a:gd name="T6" fmla="*/ 2430 w 2499"/>
                <a:gd name="T7" fmla="*/ 27 h 2021"/>
                <a:gd name="T8" fmla="*/ 2102 w 2499"/>
                <a:gd name="T9" fmla="*/ 150 h 2021"/>
                <a:gd name="T10" fmla="*/ 1734 w 2499"/>
                <a:gd name="T11" fmla="*/ 0 h 2021"/>
                <a:gd name="T12" fmla="*/ 1215 w 2499"/>
                <a:gd name="T13" fmla="*/ 505 h 2021"/>
                <a:gd name="T14" fmla="*/ 1228 w 2499"/>
                <a:gd name="T15" fmla="*/ 628 h 2021"/>
                <a:gd name="T16" fmla="*/ 177 w 2499"/>
                <a:gd name="T17" fmla="*/ 82 h 2021"/>
                <a:gd name="T18" fmla="*/ 109 w 2499"/>
                <a:gd name="T19" fmla="*/ 341 h 2021"/>
                <a:gd name="T20" fmla="*/ 341 w 2499"/>
                <a:gd name="T21" fmla="*/ 778 h 2021"/>
                <a:gd name="T22" fmla="*/ 109 w 2499"/>
                <a:gd name="T23" fmla="*/ 710 h 2021"/>
                <a:gd name="T24" fmla="*/ 109 w 2499"/>
                <a:gd name="T25" fmla="*/ 710 h 2021"/>
                <a:gd name="T26" fmla="*/ 519 w 2499"/>
                <a:gd name="T27" fmla="*/ 1215 h 2021"/>
                <a:gd name="T28" fmla="*/ 382 w 2499"/>
                <a:gd name="T29" fmla="*/ 1228 h 2021"/>
                <a:gd name="T30" fmla="*/ 287 w 2499"/>
                <a:gd name="T31" fmla="*/ 1228 h 2021"/>
                <a:gd name="T32" fmla="*/ 764 w 2499"/>
                <a:gd name="T33" fmla="*/ 1584 h 2021"/>
                <a:gd name="T34" fmla="*/ 123 w 2499"/>
                <a:gd name="T35" fmla="*/ 1802 h 2021"/>
                <a:gd name="T36" fmla="*/ 0 w 2499"/>
                <a:gd name="T37" fmla="*/ 1788 h 2021"/>
                <a:gd name="T38" fmla="*/ 792 w 2499"/>
                <a:gd name="T39" fmla="*/ 2020 h 2021"/>
                <a:gd name="T40" fmla="*/ 2252 w 2499"/>
                <a:gd name="T41" fmla="*/ 560 h 2021"/>
                <a:gd name="T42" fmla="*/ 2239 w 2499"/>
                <a:gd name="T43" fmla="*/ 505 h 2021"/>
                <a:gd name="T44" fmla="*/ 2498 w 2499"/>
                <a:gd name="T45" fmla="*/ 232 h 2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9" h="2021">
                  <a:moveTo>
                    <a:pt x="2498" y="232"/>
                  </a:moveTo>
                  <a:lnTo>
                    <a:pt x="2498" y="232"/>
                  </a:lnTo>
                  <a:cubicBezTo>
                    <a:pt x="2403" y="273"/>
                    <a:pt x="2307" y="300"/>
                    <a:pt x="2211" y="314"/>
                  </a:cubicBezTo>
                  <a:cubicBezTo>
                    <a:pt x="2307" y="246"/>
                    <a:pt x="2389" y="150"/>
                    <a:pt x="2430" y="27"/>
                  </a:cubicBezTo>
                  <a:cubicBezTo>
                    <a:pt x="2335" y="96"/>
                    <a:pt x="2225" y="136"/>
                    <a:pt x="2102" y="150"/>
                  </a:cubicBezTo>
                  <a:cubicBezTo>
                    <a:pt x="2007" y="55"/>
                    <a:pt x="1884" y="0"/>
                    <a:pt x="1734" y="0"/>
                  </a:cubicBezTo>
                  <a:cubicBezTo>
                    <a:pt x="1447" y="0"/>
                    <a:pt x="1215" y="218"/>
                    <a:pt x="1215" y="505"/>
                  </a:cubicBezTo>
                  <a:cubicBezTo>
                    <a:pt x="1215" y="546"/>
                    <a:pt x="1228" y="587"/>
                    <a:pt x="1228" y="628"/>
                  </a:cubicBezTo>
                  <a:cubicBezTo>
                    <a:pt x="806" y="601"/>
                    <a:pt x="437" y="396"/>
                    <a:pt x="177" y="82"/>
                  </a:cubicBezTo>
                  <a:cubicBezTo>
                    <a:pt x="136" y="164"/>
                    <a:pt x="109" y="246"/>
                    <a:pt x="109" y="341"/>
                  </a:cubicBezTo>
                  <a:cubicBezTo>
                    <a:pt x="109" y="519"/>
                    <a:pt x="205" y="682"/>
                    <a:pt x="341" y="778"/>
                  </a:cubicBezTo>
                  <a:cubicBezTo>
                    <a:pt x="259" y="764"/>
                    <a:pt x="177" y="751"/>
                    <a:pt x="109" y="710"/>
                  </a:cubicBezTo>
                  <a:lnTo>
                    <a:pt x="109" y="710"/>
                  </a:lnTo>
                  <a:cubicBezTo>
                    <a:pt x="109" y="955"/>
                    <a:pt x="287" y="1174"/>
                    <a:pt x="519" y="1215"/>
                  </a:cubicBezTo>
                  <a:cubicBezTo>
                    <a:pt x="478" y="1228"/>
                    <a:pt x="423" y="1228"/>
                    <a:pt x="382" y="1228"/>
                  </a:cubicBezTo>
                  <a:cubicBezTo>
                    <a:pt x="341" y="1228"/>
                    <a:pt x="314" y="1228"/>
                    <a:pt x="287" y="1228"/>
                  </a:cubicBezTo>
                  <a:cubicBezTo>
                    <a:pt x="355" y="1433"/>
                    <a:pt x="533" y="1570"/>
                    <a:pt x="764" y="1584"/>
                  </a:cubicBezTo>
                  <a:cubicBezTo>
                    <a:pt x="587" y="1720"/>
                    <a:pt x="369" y="1802"/>
                    <a:pt x="123" y="1802"/>
                  </a:cubicBezTo>
                  <a:cubicBezTo>
                    <a:pt x="82" y="1802"/>
                    <a:pt x="41" y="1802"/>
                    <a:pt x="0" y="1788"/>
                  </a:cubicBezTo>
                  <a:cubicBezTo>
                    <a:pt x="232" y="1938"/>
                    <a:pt x="505" y="2020"/>
                    <a:pt x="792" y="2020"/>
                  </a:cubicBezTo>
                  <a:cubicBezTo>
                    <a:pt x="1734" y="2020"/>
                    <a:pt x="2252" y="1242"/>
                    <a:pt x="2252" y="560"/>
                  </a:cubicBezTo>
                  <a:cubicBezTo>
                    <a:pt x="2252" y="546"/>
                    <a:pt x="2239" y="519"/>
                    <a:pt x="2239" y="505"/>
                  </a:cubicBezTo>
                  <a:cubicBezTo>
                    <a:pt x="2348" y="423"/>
                    <a:pt x="2430" y="341"/>
                    <a:pt x="2498" y="232"/>
                  </a:cubicBezTo>
                </a:path>
              </a:pathLst>
            </a:custGeom>
            <a:solidFill>
              <a:schemeClr val="bg1"/>
            </a:solidFill>
            <a:ln>
              <a:noFill/>
            </a:ln>
            <a:effectLst/>
            <a:extLst/>
          </p:spPr>
          <p:txBody>
            <a:bodyPr wrap="none" anchor="ctr"/>
            <a:lstStyle/>
            <a:p>
              <a:endParaRPr lang="en-US" sz="1633"/>
            </a:p>
          </p:txBody>
        </p:sp>
      </p:grpSp>
      <p:sp>
        <p:nvSpPr>
          <p:cNvPr id="29" name="Text Placeholder 1">
            <a:extLst>
              <a:ext uri="{FF2B5EF4-FFF2-40B4-BE49-F238E27FC236}">
                <a16:creationId xmlns:a16="http://schemas.microsoft.com/office/drawing/2014/main" id="{035395DE-0ECA-F04A-9A33-737CB3A1F842}"/>
              </a:ext>
            </a:extLst>
          </p:cNvPr>
          <p:cNvSpPr txBox="1">
            <a:spLocks/>
          </p:cNvSpPr>
          <p:nvPr/>
        </p:nvSpPr>
        <p:spPr>
          <a:xfrm>
            <a:off x="7326760" y="2502309"/>
            <a:ext cx="3341240" cy="470980"/>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000" spc="-40" dirty="0">
                <a:solidFill>
                  <a:srgbClr val="58595B"/>
                </a:solidFill>
                <a:latin typeface="+mj-lt"/>
                <a:cs typeface="Arial" panose="020B0604020202020204" pitchFamily="34" charset="0"/>
              </a:rPr>
              <a:t>twitter.com/</a:t>
            </a:r>
            <a:r>
              <a:rPr lang="en-US" sz="2000" spc="-40" dirty="0" err="1">
                <a:solidFill>
                  <a:srgbClr val="58595B"/>
                </a:solidFill>
                <a:latin typeface="+mj-lt"/>
                <a:cs typeface="Arial" panose="020B0604020202020204" pitchFamily="34" charset="0"/>
              </a:rPr>
              <a:t>AHPIntl</a:t>
            </a:r>
            <a:endParaRPr lang="en-US" sz="2000" spc="-40" dirty="0">
              <a:solidFill>
                <a:srgbClr val="58595B"/>
              </a:solidFill>
              <a:latin typeface="+mj-lt"/>
              <a:cs typeface="Arial" panose="020B0604020202020204" pitchFamily="34" charset="0"/>
            </a:endParaRPr>
          </a:p>
        </p:txBody>
      </p:sp>
      <p:sp>
        <p:nvSpPr>
          <p:cNvPr id="30" name="Text Placeholder 1">
            <a:extLst>
              <a:ext uri="{FF2B5EF4-FFF2-40B4-BE49-F238E27FC236}">
                <a16:creationId xmlns:a16="http://schemas.microsoft.com/office/drawing/2014/main" id="{69753B0C-7738-8B4E-ABB8-36B1CC89963F}"/>
              </a:ext>
            </a:extLst>
          </p:cNvPr>
          <p:cNvSpPr txBox="1">
            <a:spLocks/>
          </p:cNvSpPr>
          <p:nvPr/>
        </p:nvSpPr>
        <p:spPr>
          <a:xfrm>
            <a:off x="7316928" y="3438256"/>
            <a:ext cx="3360904" cy="470980"/>
          </a:xfrm>
          <a:prstGeom prst="rect">
            <a:avLst/>
          </a:prstGeom>
        </p:spPr>
        <p:txBody>
          <a:bodyPr/>
          <a:lstStyle>
            <a:lvl1pPr marL="243761" indent="-243761" algn="l" defTabSz="457052" rtl="0" fontAlgn="base">
              <a:spcBef>
                <a:spcPts val="1600"/>
              </a:spcBef>
              <a:spcAft>
                <a:spcPct val="0"/>
              </a:spcAft>
              <a:buSzPct val="90000"/>
              <a:buFontTx/>
              <a:buBlip>
                <a:blip r:embed="rId2"/>
              </a:buBlip>
              <a:defRPr sz="1999" kern="1200">
                <a:solidFill>
                  <a:srgbClr val="6B6F71"/>
                </a:solidFill>
                <a:latin typeface="Arial"/>
                <a:ea typeface="+mn-ea"/>
                <a:cs typeface="Arial"/>
              </a:defRPr>
            </a:lvl1pPr>
            <a:lvl2pPr marL="487522" indent="-243761" algn="l" defTabSz="457052" rtl="0" fontAlgn="base">
              <a:spcBef>
                <a:spcPts val="300"/>
              </a:spcBef>
              <a:spcAft>
                <a:spcPct val="0"/>
              </a:spcAft>
              <a:buClr>
                <a:schemeClr val="tx2">
                  <a:lumMod val="50000"/>
                </a:schemeClr>
              </a:buClr>
              <a:buFont typeface="Arial" panose="020B0604020202020204" pitchFamily="34" charset="0"/>
              <a:buChar char="−"/>
              <a:defRPr sz="1600" kern="1200">
                <a:solidFill>
                  <a:srgbClr val="6B6F71"/>
                </a:solidFill>
                <a:latin typeface="Arial"/>
                <a:ea typeface="+mn-ea"/>
                <a:cs typeface="Arial"/>
              </a:defRPr>
            </a:lvl2pPr>
            <a:lvl3pPr marL="731283" indent="-243761" algn="l" defTabSz="457052" rtl="0" fontAlgn="base">
              <a:spcBef>
                <a:spcPts val="800"/>
              </a:spcBef>
              <a:spcAft>
                <a:spcPct val="0"/>
              </a:spcAft>
              <a:buFont typeface="Arial"/>
              <a:buChar char="•"/>
              <a:defRPr sz="2132" kern="1200">
                <a:solidFill>
                  <a:srgbClr val="6B6F71"/>
                </a:solidFill>
                <a:latin typeface="Arial"/>
                <a:ea typeface="+mn-ea"/>
                <a:cs typeface="Arial"/>
              </a:defRPr>
            </a:lvl3pPr>
            <a:lvl4pPr marL="975043" indent="-243761" algn="l" defTabSz="457052" rtl="0" fontAlgn="base">
              <a:spcBef>
                <a:spcPts val="800"/>
              </a:spcBef>
              <a:spcAft>
                <a:spcPct val="0"/>
              </a:spcAft>
              <a:buSzPct val="100000"/>
              <a:buFont typeface="Arial"/>
              <a:buChar char="•"/>
              <a:defRPr sz="1866" kern="1200">
                <a:solidFill>
                  <a:srgbClr val="6B6F71"/>
                </a:solidFill>
                <a:latin typeface="Arial"/>
                <a:ea typeface="+mn-ea"/>
                <a:cs typeface="Arial"/>
              </a:defRPr>
            </a:lvl4pPr>
            <a:lvl5pPr marL="1218804" indent="-243761" algn="l" defTabSz="457052" rtl="0" fontAlgn="base">
              <a:spcBef>
                <a:spcPts val="800"/>
              </a:spcBef>
              <a:spcAft>
                <a:spcPct val="0"/>
              </a:spcAft>
              <a:buFont typeface="Arial"/>
              <a:buChar char="•"/>
              <a:defRPr sz="1866" kern="1200">
                <a:solidFill>
                  <a:srgbClr val="6B6F71"/>
                </a:solidFill>
                <a:latin typeface="Arial"/>
                <a:ea typeface="+mn-ea"/>
                <a:cs typeface="Arial"/>
              </a:defRPr>
            </a:lvl5pPr>
            <a:lvl6pPr marL="2513783" indent="-228525" algn="l" defTabSz="457052" rtl="0" eaLnBrk="1" latinLnBrk="0" hangingPunct="1">
              <a:spcBef>
                <a:spcPct val="20000"/>
              </a:spcBef>
              <a:buFont typeface="Arial"/>
              <a:buChar char="•"/>
              <a:defRPr sz="1999" kern="1200">
                <a:solidFill>
                  <a:schemeClr val="tx1"/>
                </a:solidFill>
                <a:latin typeface="+mn-lt"/>
                <a:ea typeface="+mn-ea"/>
                <a:cs typeface="+mn-cs"/>
              </a:defRPr>
            </a:lvl6pPr>
            <a:lvl7pPr marL="2970834" indent="-228525" algn="l" defTabSz="457052" rtl="0" eaLnBrk="1" latinLnBrk="0" hangingPunct="1">
              <a:spcBef>
                <a:spcPct val="20000"/>
              </a:spcBef>
              <a:buFont typeface="Arial"/>
              <a:buChar char="•"/>
              <a:defRPr sz="1999" kern="1200">
                <a:solidFill>
                  <a:schemeClr val="tx1"/>
                </a:solidFill>
                <a:latin typeface="+mn-lt"/>
                <a:ea typeface="+mn-ea"/>
                <a:cs typeface="+mn-cs"/>
              </a:defRPr>
            </a:lvl7pPr>
            <a:lvl8pPr marL="3427885" indent="-228525" algn="l" defTabSz="457052" rtl="0" eaLnBrk="1" latinLnBrk="0" hangingPunct="1">
              <a:spcBef>
                <a:spcPct val="20000"/>
              </a:spcBef>
              <a:buFont typeface="Arial"/>
              <a:buChar char="•"/>
              <a:defRPr sz="1999" kern="1200">
                <a:solidFill>
                  <a:schemeClr val="tx1"/>
                </a:solidFill>
                <a:latin typeface="+mn-lt"/>
                <a:ea typeface="+mn-ea"/>
                <a:cs typeface="+mn-cs"/>
              </a:defRPr>
            </a:lvl8pPr>
            <a:lvl9pPr marL="3884937" indent="-228525" algn="l" defTabSz="457052" rtl="0" eaLnBrk="1" latinLnBrk="0" hangingPunct="1">
              <a:spcBef>
                <a:spcPct val="20000"/>
              </a:spcBef>
              <a:buFont typeface="Arial"/>
              <a:buChar char="•"/>
              <a:defRPr sz="1999" kern="1200">
                <a:solidFill>
                  <a:schemeClr val="tx1"/>
                </a:solidFill>
                <a:latin typeface="+mn-lt"/>
                <a:ea typeface="+mn-ea"/>
                <a:cs typeface="+mn-cs"/>
              </a:defRPr>
            </a:lvl9pPr>
          </a:lstStyle>
          <a:p>
            <a:pPr marL="0" indent="0">
              <a:buNone/>
            </a:pPr>
            <a:r>
              <a:rPr lang="en-US" sz="2000" spc="-40" dirty="0">
                <a:solidFill>
                  <a:srgbClr val="58595B"/>
                </a:solidFill>
                <a:latin typeface="+mj-lt"/>
                <a:cs typeface="Arial" panose="020B0604020202020204" pitchFamily="34" charset="0"/>
              </a:rPr>
              <a:t>facebook.com/</a:t>
            </a:r>
            <a:r>
              <a:rPr lang="en-US" sz="2000" spc="-40" dirty="0" err="1">
                <a:solidFill>
                  <a:srgbClr val="58595B"/>
                </a:solidFill>
                <a:latin typeface="+mj-lt"/>
                <a:cs typeface="Arial" panose="020B0604020202020204" pitchFamily="34" charset="0"/>
              </a:rPr>
              <a:t>AHPIntl</a:t>
            </a:r>
            <a:endParaRPr lang="en-US" sz="2000" spc="-40" dirty="0">
              <a:solidFill>
                <a:srgbClr val="58595B"/>
              </a:solidFill>
              <a:latin typeface="+mj-lt"/>
              <a:cs typeface="Arial" panose="020B0604020202020204" pitchFamily="34" charset="0"/>
            </a:endParaRPr>
          </a:p>
        </p:txBody>
      </p:sp>
      <p:sp>
        <p:nvSpPr>
          <p:cNvPr id="31" name="Rectangle 30">
            <a:extLst>
              <a:ext uri="{FF2B5EF4-FFF2-40B4-BE49-F238E27FC236}">
                <a16:creationId xmlns:a16="http://schemas.microsoft.com/office/drawing/2014/main" id="{78519455-1092-AE4B-B4EB-9B84747652CC}"/>
              </a:ext>
            </a:extLst>
          </p:cNvPr>
          <p:cNvSpPr/>
          <p:nvPr/>
        </p:nvSpPr>
        <p:spPr>
          <a:xfrm>
            <a:off x="7328781" y="2025133"/>
            <a:ext cx="2184765" cy="276999"/>
          </a:xfrm>
          <a:prstGeom prst="rect">
            <a:avLst/>
          </a:prstGeom>
        </p:spPr>
        <p:txBody>
          <a:bodyPr wrap="none">
            <a:spAutoFit/>
          </a:bodyPr>
          <a:lstStyle/>
          <a:p>
            <a:r>
              <a:rPr lang="en-US" sz="1200" b="1" dirty="0">
                <a:solidFill>
                  <a:schemeClr val="tx2"/>
                </a:solidFill>
              </a:rPr>
              <a:t>AHP’S SOCIAL ACCOUNTS</a:t>
            </a:r>
          </a:p>
        </p:txBody>
      </p:sp>
      <p:grpSp>
        <p:nvGrpSpPr>
          <p:cNvPr id="38" name="Group 37">
            <a:extLst>
              <a:ext uri="{FF2B5EF4-FFF2-40B4-BE49-F238E27FC236}">
                <a16:creationId xmlns:a16="http://schemas.microsoft.com/office/drawing/2014/main" id="{5D91BC5E-7CD4-674D-99EC-F8881BDD57F4}"/>
              </a:ext>
            </a:extLst>
          </p:cNvPr>
          <p:cNvGrpSpPr/>
          <p:nvPr/>
        </p:nvGrpSpPr>
        <p:grpSpPr>
          <a:xfrm>
            <a:off x="1352551" y="1703725"/>
            <a:ext cx="5412042" cy="3785652"/>
            <a:chOff x="1352551" y="1703725"/>
            <a:chExt cx="5412042" cy="3785652"/>
          </a:xfrm>
        </p:grpSpPr>
        <p:sp>
          <p:nvSpPr>
            <p:cNvPr id="2" name="TextBox 1">
              <a:extLst>
                <a:ext uri="{FF2B5EF4-FFF2-40B4-BE49-F238E27FC236}">
                  <a16:creationId xmlns:a16="http://schemas.microsoft.com/office/drawing/2014/main" id="{45D7CD08-22B5-A646-A2FD-2F9336BE39ED}"/>
                </a:ext>
              </a:extLst>
            </p:cNvPr>
            <p:cNvSpPr txBox="1"/>
            <p:nvPr/>
          </p:nvSpPr>
          <p:spPr>
            <a:xfrm>
              <a:off x="1628685" y="1703725"/>
              <a:ext cx="5135908" cy="3785652"/>
            </a:xfrm>
            <a:prstGeom prst="rect">
              <a:avLst/>
            </a:prstGeom>
            <a:noFill/>
          </p:spPr>
          <p:txBody>
            <a:bodyPr wrap="square" rtlCol="0">
              <a:spAutoFit/>
            </a:bodyPr>
            <a:lstStyle/>
            <a:p>
              <a:r>
                <a:rPr lang="en-US" sz="2400" b="1" dirty="0"/>
                <a:t>Here are the three things </a:t>
              </a:r>
              <a:br>
                <a:rPr lang="en-US" sz="2400" b="1" dirty="0"/>
              </a:br>
              <a:r>
                <a:rPr lang="en-US" sz="2400" b="1" dirty="0"/>
                <a:t>you should do in every </a:t>
              </a:r>
              <a:br>
                <a:rPr lang="en-US" sz="2400" b="1" dirty="0"/>
              </a:br>
              <a:r>
                <a:rPr lang="en-US" sz="2400" b="1" dirty="0"/>
                <a:t>social media post:</a:t>
              </a:r>
            </a:p>
            <a:p>
              <a:endParaRPr lang="en-US" sz="2400" dirty="0">
                <a:solidFill>
                  <a:schemeClr val="tx2"/>
                </a:solidFill>
              </a:endParaRPr>
            </a:p>
            <a:p>
              <a:r>
                <a:rPr lang="en-US" sz="2400" dirty="0">
                  <a:solidFill>
                    <a:schemeClr val="tx2"/>
                  </a:solidFill>
                </a:rPr>
                <a:t>Use the hashtag #</a:t>
              </a:r>
              <a:r>
                <a:rPr lang="en-US" sz="2400" dirty="0" err="1">
                  <a:solidFill>
                    <a:schemeClr val="tx2"/>
                  </a:solidFill>
                </a:rPr>
                <a:t>AHPWebinar</a:t>
              </a:r>
              <a:endParaRPr lang="en-US" sz="2400" dirty="0">
                <a:solidFill>
                  <a:schemeClr val="tx2"/>
                </a:solidFill>
              </a:endParaRPr>
            </a:p>
            <a:p>
              <a:endParaRPr lang="en-US" sz="2400" dirty="0">
                <a:solidFill>
                  <a:schemeClr val="tx2"/>
                </a:solidFill>
              </a:endParaRPr>
            </a:p>
            <a:p>
              <a:r>
                <a:rPr lang="en-US" sz="2400" dirty="0">
                  <a:solidFill>
                    <a:schemeClr val="tx2"/>
                  </a:solidFill>
                </a:rPr>
                <a:t>Tag @</a:t>
              </a:r>
              <a:r>
                <a:rPr lang="en-US" sz="2400" dirty="0" err="1">
                  <a:solidFill>
                    <a:schemeClr val="tx2"/>
                  </a:solidFill>
                </a:rPr>
                <a:t>AHPIntl</a:t>
              </a:r>
              <a:endParaRPr lang="en-US" sz="2400" dirty="0">
                <a:solidFill>
                  <a:schemeClr val="tx2"/>
                </a:solidFill>
              </a:endParaRPr>
            </a:p>
            <a:p>
              <a:r>
                <a:rPr lang="en-US" sz="2400" dirty="0">
                  <a:solidFill>
                    <a:schemeClr val="tx2"/>
                  </a:solidFill>
                </a:rPr>
                <a:t>  </a:t>
              </a:r>
            </a:p>
            <a:p>
              <a:r>
                <a:rPr lang="en-US" sz="2400" dirty="0">
                  <a:solidFill>
                    <a:schemeClr val="tx2"/>
                  </a:solidFill>
                </a:rPr>
                <a:t>Include the link: </a:t>
              </a:r>
              <a:br>
                <a:rPr lang="en-US" sz="2400" dirty="0">
                  <a:solidFill>
                    <a:schemeClr val="tx2"/>
                  </a:solidFill>
                </a:rPr>
              </a:br>
              <a:r>
                <a:rPr lang="en-US" sz="2400" dirty="0">
                  <a:solidFill>
                    <a:schemeClr val="tx2"/>
                  </a:solidFill>
                </a:rPr>
                <a:t>www.ahp.org/webinars</a:t>
              </a:r>
            </a:p>
          </p:txBody>
        </p:sp>
        <p:pic>
          <p:nvPicPr>
            <p:cNvPr id="33" name="Graphic 32">
              <a:extLst>
                <a:ext uri="{FF2B5EF4-FFF2-40B4-BE49-F238E27FC236}">
                  <a16:creationId xmlns:a16="http://schemas.microsoft.com/office/drawing/2014/main" id="{10F40EE6-C897-AB43-9F08-78A1360C71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52551" y="3271683"/>
              <a:ext cx="250107" cy="250107"/>
            </a:xfrm>
            <a:prstGeom prst="rect">
              <a:avLst/>
            </a:prstGeom>
          </p:spPr>
        </p:pic>
        <p:pic>
          <p:nvPicPr>
            <p:cNvPr id="36" name="Graphic 35">
              <a:extLst>
                <a:ext uri="{FF2B5EF4-FFF2-40B4-BE49-F238E27FC236}">
                  <a16:creationId xmlns:a16="http://schemas.microsoft.com/office/drawing/2014/main" id="{B3A0E4A2-F019-0542-8EE5-9ADC9DC121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52551" y="4026310"/>
              <a:ext cx="250107" cy="250107"/>
            </a:xfrm>
            <a:prstGeom prst="rect">
              <a:avLst/>
            </a:prstGeom>
          </p:spPr>
        </p:pic>
        <p:pic>
          <p:nvPicPr>
            <p:cNvPr id="37" name="Graphic 36">
              <a:extLst>
                <a:ext uri="{FF2B5EF4-FFF2-40B4-BE49-F238E27FC236}">
                  <a16:creationId xmlns:a16="http://schemas.microsoft.com/office/drawing/2014/main" id="{9ADAF2C6-CC86-E64D-99FB-F6B6B769A5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52551" y="4731774"/>
              <a:ext cx="250107" cy="250107"/>
            </a:xfrm>
            <a:prstGeom prst="rect">
              <a:avLst/>
            </a:prstGeom>
          </p:spPr>
        </p:pic>
      </p:grpSp>
    </p:spTree>
    <p:extLst>
      <p:ext uri="{BB962C8B-B14F-4D97-AF65-F5344CB8AC3E}">
        <p14:creationId xmlns:p14="http://schemas.microsoft.com/office/powerpoint/2010/main" val="352340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214DF78-53A4-3548-A86A-BCADD7AC2D4D}"/>
              </a:ext>
            </a:extLst>
          </p:cNvPr>
          <p:cNvSpPr>
            <a:spLocks noGrp="1"/>
          </p:cNvSpPr>
          <p:nvPr>
            <p:ph type="pic" sz="quarter" idx="4294967295"/>
          </p:nvPr>
        </p:nvSpPr>
        <p:spPr>
          <a:xfrm>
            <a:off x="122663" y="685800"/>
            <a:ext cx="12192000" cy="6858000"/>
          </a:xfrm>
          <a:prstGeom prst="rect">
            <a:avLst/>
          </a:prstGeom>
        </p:spPr>
      </p:sp>
      <p:sp>
        <p:nvSpPr>
          <p:cNvPr id="3" name="Text Placeholder 2">
            <a:extLst>
              <a:ext uri="{FF2B5EF4-FFF2-40B4-BE49-F238E27FC236}">
                <a16:creationId xmlns:a16="http://schemas.microsoft.com/office/drawing/2014/main" id="{912DD08D-F966-7C4C-B069-96219EFB408C}"/>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EFBCED5C-BBC1-9D46-B807-A649BD3E8489}"/>
              </a:ext>
            </a:extLst>
          </p:cNvPr>
          <p:cNvSpPr>
            <a:spLocks noGrp="1"/>
          </p:cNvSpPr>
          <p:nvPr>
            <p:ph type="body" sz="quarter" idx="11"/>
          </p:nvPr>
        </p:nvSpPr>
        <p:spPr/>
        <p:txBody>
          <a:bodyPr>
            <a:normAutofit/>
          </a:bodyPr>
          <a:lstStyle/>
          <a:p>
            <a:endParaRPr lang="en-US"/>
          </a:p>
        </p:txBody>
      </p:sp>
      <p:sp>
        <p:nvSpPr>
          <p:cNvPr id="5" name="Text Placeholder 4">
            <a:extLst>
              <a:ext uri="{FF2B5EF4-FFF2-40B4-BE49-F238E27FC236}">
                <a16:creationId xmlns:a16="http://schemas.microsoft.com/office/drawing/2014/main" id="{4F66BB7F-4528-6E41-8339-A21BFFF59FA6}"/>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59A496F-B182-584D-99CF-307A8BECBD35}"/>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80901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365323A-B1DF-9A45-A9FE-F9C50AD7CB1E}"/>
              </a:ext>
            </a:extLst>
          </p:cNvPr>
          <p:cNvSpPr>
            <a:spLocks noGrp="1"/>
          </p:cNvSpPr>
          <p:nvPr>
            <p:ph type="pic" sz="quarter" idx="13"/>
          </p:nvPr>
        </p:nvSpPr>
        <p:spPr/>
      </p:sp>
      <p:sp>
        <p:nvSpPr>
          <p:cNvPr id="3" name="Text Placeholder 2">
            <a:extLst>
              <a:ext uri="{FF2B5EF4-FFF2-40B4-BE49-F238E27FC236}">
                <a16:creationId xmlns:a16="http://schemas.microsoft.com/office/drawing/2014/main" id="{416B807B-4A74-B348-840A-2C9B15918EF9}"/>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AF0735E5-DAC1-7C41-9E72-DED6B4096C10}"/>
              </a:ext>
            </a:extLst>
          </p:cNvPr>
          <p:cNvSpPr>
            <a:spLocks noGrp="1"/>
          </p:cNvSpPr>
          <p:nvPr>
            <p:ph type="body" sz="quarter" idx="11"/>
          </p:nvPr>
        </p:nvSpPr>
        <p:spPr/>
        <p:txBody>
          <a:bodyPr>
            <a:normAutofit lnSpcReduction="10000"/>
          </a:bodyPr>
          <a:lstStyle/>
          <a:p>
            <a:endParaRPr lang="en-US"/>
          </a:p>
        </p:txBody>
      </p:sp>
      <p:sp>
        <p:nvSpPr>
          <p:cNvPr id="5" name="Text Placeholder 4">
            <a:extLst>
              <a:ext uri="{FF2B5EF4-FFF2-40B4-BE49-F238E27FC236}">
                <a16:creationId xmlns:a16="http://schemas.microsoft.com/office/drawing/2014/main" id="{502917F3-4FF1-114D-86F2-88B14BB1C540}"/>
              </a:ext>
            </a:extLst>
          </p:cNvPr>
          <p:cNvSpPr>
            <a:spLocks noGrp="1"/>
          </p:cNvSpPr>
          <p:nvPr>
            <p:ph type="body" sz="quarter" idx="12"/>
          </p:nvPr>
        </p:nvSpPr>
        <p:spPr/>
        <p:txBody>
          <a:bodyPr>
            <a:normAutofit/>
          </a:bodyPr>
          <a:lstStyle/>
          <a:p>
            <a:endParaRPr lang="en-US"/>
          </a:p>
        </p:txBody>
      </p:sp>
    </p:spTree>
    <p:extLst>
      <p:ext uri="{BB962C8B-B14F-4D97-AF65-F5344CB8AC3E}">
        <p14:creationId xmlns:p14="http://schemas.microsoft.com/office/powerpoint/2010/main" val="318813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2EE40FA-A9F1-0045-A381-0BF99A7EAD9C}"/>
              </a:ext>
            </a:extLst>
          </p:cNvPr>
          <p:cNvSpPr>
            <a:spLocks noGrp="1"/>
          </p:cNvSpPr>
          <p:nvPr>
            <p:ph type="pic" sz="quarter" idx="4294967295"/>
          </p:nvPr>
        </p:nvSpPr>
        <p:spPr>
          <a:xfrm>
            <a:off x="0" y="0"/>
            <a:ext cx="12192000" cy="6858000"/>
          </a:xfrm>
          <a:prstGeom prst="rect">
            <a:avLst/>
          </a:prstGeom>
        </p:spPr>
      </p:sp>
      <p:sp>
        <p:nvSpPr>
          <p:cNvPr id="3" name="Text Placeholder 2">
            <a:extLst>
              <a:ext uri="{FF2B5EF4-FFF2-40B4-BE49-F238E27FC236}">
                <a16:creationId xmlns:a16="http://schemas.microsoft.com/office/drawing/2014/main" id="{24E8FA61-5258-A04B-8A19-D755B6E635B5}"/>
              </a:ext>
            </a:extLst>
          </p:cNvPr>
          <p:cNvSpPr>
            <a:spLocks noGrp="1"/>
          </p:cNvSpPr>
          <p:nvPr>
            <p:ph type="body" sz="quarter" idx="11"/>
          </p:nvPr>
        </p:nvSpPr>
        <p:spPr/>
        <p:txBody>
          <a:bodyPr>
            <a:normAutofit fontScale="92500" lnSpcReduction="10000"/>
          </a:bodyPr>
          <a:lstStyle/>
          <a:p>
            <a:endParaRPr lang="en-US"/>
          </a:p>
        </p:txBody>
      </p:sp>
      <p:sp>
        <p:nvSpPr>
          <p:cNvPr id="4" name="Text Placeholder 3">
            <a:extLst>
              <a:ext uri="{FF2B5EF4-FFF2-40B4-BE49-F238E27FC236}">
                <a16:creationId xmlns:a16="http://schemas.microsoft.com/office/drawing/2014/main" id="{3FB1BB29-B68E-504E-991E-C97153DAF7D4}"/>
              </a:ext>
            </a:extLst>
          </p:cNvPr>
          <p:cNvSpPr>
            <a:spLocks noGrp="1"/>
          </p:cNvSpPr>
          <p:nvPr>
            <p:ph type="body" sz="quarter" idx="12"/>
          </p:nvPr>
        </p:nvSpPr>
        <p:spPr/>
        <p:txBody>
          <a:bodyPr>
            <a:normAutofit lnSpcReduction="10000"/>
          </a:bodyPr>
          <a:lstStyle/>
          <a:p>
            <a:endParaRPr lang="en-US"/>
          </a:p>
        </p:txBody>
      </p:sp>
      <p:sp>
        <p:nvSpPr>
          <p:cNvPr id="5" name="Text Placeholder 4">
            <a:extLst>
              <a:ext uri="{FF2B5EF4-FFF2-40B4-BE49-F238E27FC236}">
                <a16:creationId xmlns:a16="http://schemas.microsoft.com/office/drawing/2014/main" id="{91DEBFBB-E2D8-B541-BD79-63448D04DBE2}"/>
              </a:ext>
            </a:extLst>
          </p:cNvPr>
          <p:cNvSpPr>
            <a:spLocks noGrp="1"/>
          </p:cNvSpPr>
          <p:nvPr>
            <p:ph type="body" sz="quarter" idx="20"/>
          </p:nvPr>
        </p:nvSpPr>
        <p:spPr/>
        <p:txBody>
          <a:bodyPr>
            <a:normAutofit fontScale="92500" lnSpcReduction="10000"/>
          </a:bodyPr>
          <a:lstStyle/>
          <a:p>
            <a:endParaRPr lang="en-US"/>
          </a:p>
        </p:txBody>
      </p:sp>
      <p:sp>
        <p:nvSpPr>
          <p:cNvPr id="6" name="Text Placeholder 5">
            <a:extLst>
              <a:ext uri="{FF2B5EF4-FFF2-40B4-BE49-F238E27FC236}">
                <a16:creationId xmlns:a16="http://schemas.microsoft.com/office/drawing/2014/main" id="{DC1D9BCC-0B6E-4A44-8357-E7C60DF12369}"/>
              </a:ext>
            </a:extLst>
          </p:cNvPr>
          <p:cNvSpPr>
            <a:spLocks noGrp="1"/>
          </p:cNvSpPr>
          <p:nvPr>
            <p:ph type="body" sz="quarter" idx="21"/>
          </p:nvPr>
        </p:nvSpPr>
        <p:spPr/>
        <p:txBody>
          <a:bodyPr>
            <a:normAutofit lnSpcReduction="10000"/>
          </a:bodyPr>
          <a:lstStyle/>
          <a:p>
            <a:endParaRPr lang="en-US"/>
          </a:p>
        </p:txBody>
      </p:sp>
      <p:sp>
        <p:nvSpPr>
          <p:cNvPr id="7" name="Text Placeholder 6">
            <a:extLst>
              <a:ext uri="{FF2B5EF4-FFF2-40B4-BE49-F238E27FC236}">
                <a16:creationId xmlns:a16="http://schemas.microsoft.com/office/drawing/2014/main" id="{D10985DD-353C-F742-A54B-7269CF2CA2DD}"/>
              </a:ext>
            </a:extLst>
          </p:cNvPr>
          <p:cNvSpPr>
            <a:spLocks noGrp="1"/>
          </p:cNvSpPr>
          <p:nvPr>
            <p:ph type="body" sz="quarter" idx="22"/>
          </p:nvPr>
        </p:nvSpPr>
        <p:spPr/>
        <p:txBody>
          <a:bodyPr>
            <a:normAutofit fontScale="92500" lnSpcReduction="10000"/>
          </a:bodyPr>
          <a:lstStyle/>
          <a:p>
            <a:endParaRPr lang="en-US"/>
          </a:p>
        </p:txBody>
      </p:sp>
      <p:sp>
        <p:nvSpPr>
          <p:cNvPr id="8" name="Text Placeholder 7">
            <a:extLst>
              <a:ext uri="{FF2B5EF4-FFF2-40B4-BE49-F238E27FC236}">
                <a16:creationId xmlns:a16="http://schemas.microsoft.com/office/drawing/2014/main" id="{7241B304-10DB-F44C-84E0-6B7C664E6C3C}"/>
              </a:ext>
            </a:extLst>
          </p:cNvPr>
          <p:cNvSpPr>
            <a:spLocks noGrp="1"/>
          </p:cNvSpPr>
          <p:nvPr>
            <p:ph type="body" sz="quarter" idx="23"/>
          </p:nvPr>
        </p:nvSpPr>
        <p:spPr/>
        <p:txBody>
          <a:bodyPr>
            <a:normAutofit lnSpcReduction="10000"/>
          </a:bodyPr>
          <a:lstStyle/>
          <a:p>
            <a:endParaRPr lang="en-US"/>
          </a:p>
        </p:txBody>
      </p:sp>
      <p:sp>
        <p:nvSpPr>
          <p:cNvPr id="9" name="Text Placeholder 8">
            <a:extLst>
              <a:ext uri="{FF2B5EF4-FFF2-40B4-BE49-F238E27FC236}">
                <a16:creationId xmlns:a16="http://schemas.microsoft.com/office/drawing/2014/main" id="{F2BC571B-4817-6D4F-BF93-3A4F944DC513}"/>
              </a:ext>
            </a:extLst>
          </p:cNvPr>
          <p:cNvSpPr>
            <a:spLocks noGrp="1"/>
          </p:cNvSpPr>
          <p:nvPr>
            <p:ph type="body" sz="quarter" idx="24"/>
          </p:nvPr>
        </p:nvSpPr>
        <p:spPr/>
        <p:txBody>
          <a:bodyPr>
            <a:normAutofit fontScale="92500" lnSpcReduction="10000"/>
          </a:bodyPr>
          <a:lstStyle/>
          <a:p>
            <a:endParaRPr lang="en-US"/>
          </a:p>
        </p:txBody>
      </p:sp>
      <p:sp>
        <p:nvSpPr>
          <p:cNvPr id="10" name="Text Placeholder 9">
            <a:extLst>
              <a:ext uri="{FF2B5EF4-FFF2-40B4-BE49-F238E27FC236}">
                <a16:creationId xmlns:a16="http://schemas.microsoft.com/office/drawing/2014/main" id="{737397E4-6FB9-6642-B58B-4E9696770239}"/>
              </a:ext>
            </a:extLst>
          </p:cNvPr>
          <p:cNvSpPr>
            <a:spLocks noGrp="1"/>
          </p:cNvSpPr>
          <p:nvPr>
            <p:ph type="body" sz="quarter" idx="25"/>
          </p:nvPr>
        </p:nvSpPr>
        <p:spPr/>
        <p:txBody>
          <a:bodyPr>
            <a:normAutofit lnSpcReduction="10000"/>
          </a:bodyPr>
          <a:lstStyle/>
          <a:p>
            <a:endParaRPr lang="en-US"/>
          </a:p>
        </p:txBody>
      </p:sp>
      <p:sp>
        <p:nvSpPr>
          <p:cNvPr id="11" name="Text Placeholder 10">
            <a:extLst>
              <a:ext uri="{FF2B5EF4-FFF2-40B4-BE49-F238E27FC236}">
                <a16:creationId xmlns:a16="http://schemas.microsoft.com/office/drawing/2014/main" id="{27357E79-C919-F14D-8CA0-0467A4418DB8}"/>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83856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2C696B8-881F-0440-B95A-3DC878512C15}"/>
              </a:ext>
            </a:extLst>
          </p:cNvPr>
          <p:cNvSpPr>
            <a:spLocks noGrp="1"/>
          </p:cNvSpPr>
          <p:nvPr>
            <p:ph type="pic" sz="quarter" idx="13"/>
          </p:nvPr>
        </p:nvSpPr>
        <p:spPr>
          <a:xfrm>
            <a:off x="0" y="0"/>
            <a:ext cx="12192000" cy="6858000"/>
          </a:xfrm>
        </p:spPr>
      </p:sp>
      <p:sp>
        <p:nvSpPr>
          <p:cNvPr id="3" name="Text Placeholder 2">
            <a:extLst>
              <a:ext uri="{FF2B5EF4-FFF2-40B4-BE49-F238E27FC236}">
                <a16:creationId xmlns:a16="http://schemas.microsoft.com/office/drawing/2014/main" id="{0F713287-D038-CF4D-AE21-3C0EC0C90B7A}"/>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3381D8C5-E113-054B-B7D3-5E6421091D29}"/>
              </a:ext>
            </a:extLst>
          </p:cNvPr>
          <p:cNvSpPr>
            <a:spLocks noGrp="1"/>
          </p:cNvSpPr>
          <p:nvPr>
            <p:ph type="body" sz="quarter" idx="11"/>
          </p:nvPr>
        </p:nvSpPr>
        <p:spPr/>
        <p:txBody>
          <a:bodyPr>
            <a:normAutofit/>
          </a:bodyPr>
          <a:lstStyle/>
          <a:p>
            <a:endParaRPr lang="en-US"/>
          </a:p>
        </p:txBody>
      </p:sp>
      <p:sp>
        <p:nvSpPr>
          <p:cNvPr id="5" name="Text Placeholder 4">
            <a:extLst>
              <a:ext uri="{FF2B5EF4-FFF2-40B4-BE49-F238E27FC236}">
                <a16:creationId xmlns:a16="http://schemas.microsoft.com/office/drawing/2014/main" id="{CD800A56-9A7C-4B4C-9CBD-D7865C6EC878}"/>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256A05A7-31AF-1149-9D04-6C427B7F0FB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42633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1A3485-C489-EF49-AB84-9CA8BC8EE2A4}"/>
              </a:ext>
            </a:extLst>
          </p:cNvPr>
          <p:cNvSpPr>
            <a:spLocks noGrp="1"/>
          </p:cNvSpPr>
          <p:nvPr>
            <p:ph type="body" sz="quarter" idx="10"/>
          </p:nvPr>
        </p:nvSpPr>
        <p:spPr/>
        <p:txBody>
          <a:bodyPr>
            <a:normAutofit fontScale="92500" lnSpcReduction="10000"/>
          </a:bodyPr>
          <a:lstStyle/>
          <a:p>
            <a:endParaRPr lang="en-US"/>
          </a:p>
        </p:txBody>
      </p:sp>
      <p:sp>
        <p:nvSpPr>
          <p:cNvPr id="4" name="Picture Placeholder 3">
            <a:extLst>
              <a:ext uri="{FF2B5EF4-FFF2-40B4-BE49-F238E27FC236}">
                <a16:creationId xmlns:a16="http://schemas.microsoft.com/office/drawing/2014/main" id="{98CB66DA-C44B-2242-827D-EBDF263D9786}"/>
              </a:ext>
            </a:extLst>
          </p:cNvPr>
          <p:cNvSpPr>
            <a:spLocks noGrp="1"/>
          </p:cNvSpPr>
          <p:nvPr>
            <p:ph type="pic" sz="quarter" idx="22"/>
          </p:nvPr>
        </p:nvSpPr>
        <p:spPr/>
      </p:sp>
      <p:sp>
        <p:nvSpPr>
          <p:cNvPr id="5" name="Text Placeholder 4">
            <a:extLst>
              <a:ext uri="{FF2B5EF4-FFF2-40B4-BE49-F238E27FC236}">
                <a16:creationId xmlns:a16="http://schemas.microsoft.com/office/drawing/2014/main" id="{58A136BA-E412-894D-8256-21018666B17A}"/>
              </a:ext>
            </a:extLst>
          </p:cNvPr>
          <p:cNvSpPr>
            <a:spLocks noGrp="1"/>
          </p:cNvSpPr>
          <p:nvPr>
            <p:ph type="body" sz="quarter" idx="23"/>
          </p:nvPr>
        </p:nvSpPr>
        <p:spPr/>
        <p:txBody>
          <a:bodyPr/>
          <a:lstStyle/>
          <a:p>
            <a:endParaRPr lang="en-US"/>
          </a:p>
        </p:txBody>
      </p:sp>
      <p:sp>
        <p:nvSpPr>
          <p:cNvPr id="6" name="Text Placeholder 5">
            <a:extLst>
              <a:ext uri="{FF2B5EF4-FFF2-40B4-BE49-F238E27FC236}">
                <a16:creationId xmlns:a16="http://schemas.microsoft.com/office/drawing/2014/main" id="{A90C0C07-D001-E44B-92AF-F9D58EE1554D}"/>
              </a:ext>
            </a:extLst>
          </p:cNvPr>
          <p:cNvSpPr>
            <a:spLocks noGrp="1"/>
          </p:cNvSpPr>
          <p:nvPr>
            <p:ph type="body" sz="quarter" idx="24"/>
          </p:nvPr>
        </p:nvSpPr>
        <p:spPr/>
        <p:txBody>
          <a:bodyPr/>
          <a:lstStyle/>
          <a:p>
            <a:endParaRPr lang="en-US"/>
          </a:p>
        </p:txBody>
      </p:sp>
      <p:sp>
        <p:nvSpPr>
          <p:cNvPr id="7" name="Text Placeholder 6">
            <a:extLst>
              <a:ext uri="{FF2B5EF4-FFF2-40B4-BE49-F238E27FC236}">
                <a16:creationId xmlns:a16="http://schemas.microsoft.com/office/drawing/2014/main" id="{4802CA29-C8D4-EE44-850D-822ABCF48B45}"/>
              </a:ext>
            </a:extLst>
          </p:cNvPr>
          <p:cNvSpPr>
            <a:spLocks noGrp="1"/>
          </p:cNvSpPr>
          <p:nvPr>
            <p:ph type="body" sz="quarter" idx="25"/>
          </p:nvPr>
        </p:nvSpPr>
        <p:spPr/>
        <p:txBody>
          <a:bodyPr/>
          <a:lstStyle/>
          <a:p>
            <a:endParaRPr lang="en-US"/>
          </a:p>
        </p:txBody>
      </p:sp>
      <p:sp>
        <p:nvSpPr>
          <p:cNvPr id="8" name="Text Placeholder 7">
            <a:extLst>
              <a:ext uri="{FF2B5EF4-FFF2-40B4-BE49-F238E27FC236}">
                <a16:creationId xmlns:a16="http://schemas.microsoft.com/office/drawing/2014/main" id="{C19E9EC3-F3E9-B64B-A292-2F1C850A6760}"/>
              </a:ext>
            </a:extLst>
          </p:cNvPr>
          <p:cNvSpPr>
            <a:spLocks noGrp="1"/>
          </p:cNvSpPr>
          <p:nvPr>
            <p:ph type="body" sz="quarter" idx="26"/>
          </p:nvPr>
        </p:nvSpPr>
        <p:spPr/>
        <p:txBody>
          <a:bodyPr/>
          <a:lstStyle/>
          <a:p>
            <a:endParaRPr lang="en-US"/>
          </a:p>
        </p:txBody>
      </p:sp>
    </p:spTree>
    <p:extLst>
      <p:ext uri="{BB962C8B-B14F-4D97-AF65-F5344CB8AC3E}">
        <p14:creationId xmlns:p14="http://schemas.microsoft.com/office/powerpoint/2010/main" val="260806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B461B74-F051-BC4F-9CB8-3628F8DB3981}"/>
              </a:ext>
            </a:extLst>
          </p:cNvPr>
          <p:cNvSpPr>
            <a:spLocks noGrp="1"/>
          </p:cNvSpPr>
          <p:nvPr>
            <p:ph type="pic" sz="quarter" idx="41"/>
          </p:nvPr>
        </p:nvSpPr>
        <p:spPr/>
      </p:sp>
      <p:sp>
        <p:nvSpPr>
          <p:cNvPr id="3" name="Text Placeholder 2">
            <a:extLst>
              <a:ext uri="{FF2B5EF4-FFF2-40B4-BE49-F238E27FC236}">
                <a16:creationId xmlns:a16="http://schemas.microsoft.com/office/drawing/2014/main" id="{C25E0080-BE2C-E446-9DA3-46E63B62A776}"/>
              </a:ext>
            </a:extLst>
          </p:cNvPr>
          <p:cNvSpPr>
            <a:spLocks noGrp="1"/>
          </p:cNvSpPr>
          <p:nvPr>
            <p:ph type="body" sz="quarter" idx="43"/>
          </p:nvPr>
        </p:nvSpPr>
        <p:spPr/>
        <p:txBody>
          <a:bodyPr/>
          <a:lstStyle/>
          <a:p>
            <a:endParaRPr lang="en-US"/>
          </a:p>
        </p:txBody>
      </p:sp>
      <p:sp>
        <p:nvSpPr>
          <p:cNvPr id="4" name="Text Placeholder 3">
            <a:extLst>
              <a:ext uri="{FF2B5EF4-FFF2-40B4-BE49-F238E27FC236}">
                <a16:creationId xmlns:a16="http://schemas.microsoft.com/office/drawing/2014/main" id="{B85529A5-ACB7-9747-AC02-AF792EE77E24}"/>
              </a:ext>
            </a:extLst>
          </p:cNvPr>
          <p:cNvSpPr>
            <a:spLocks noGrp="1"/>
          </p:cNvSpPr>
          <p:nvPr>
            <p:ph type="body" sz="quarter" idx="44"/>
          </p:nvPr>
        </p:nvSpPr>
        <p:spPr/>
        <p:txBody>
          <a:bodyPr/>
          <a:lstStyle/>
          <a:p>
            <a:endParaRPr lang="en-US"/>
          </a:p>
        </p:txBody>
      </p:sp>
      <p:sp>
        <p:nvSpPr>
          <p:cNvPr id="5" name="Text Placeholder 4">
            <a:extLst>
              <a:ext uri="{FF2B5EF4-FFF2-40B4-BE49-F238E27FC236}">
                <a16:creationId xmlns:a16="http://schemas.microsoft.com/office/drawing/2014/main" id="{10468AA3-EDA3-EA4D-8537-4EEBD40FDEA9}"/>
              </a:ext>
            </a:extLst>
          </p:cNvPr>
          <p:cNvSpPr>
            <a:spLocks noGrp="1"/>
          </p:cNvSpPr>
          <p:nvPr>
            <p:ph type="body" sz="quarter" idx="45"/>
          </p:nvPr>
        </p:nvSpPr>
        <p:spPr/>
        <p:txBody>
          <a:bodyPr/>
          <a:lstStyle/>
          <a:p>
            <a:endParaRPr lang="en-US"/>
          </a:p>
        </p:txBody>
      </p:sp>
      <p:sp>
        <p:nvSpPr>
          <p:cNvPr id="6" name="Text Placeholder 5">
            <a:extLst>
              <a:ext uri="{FF2B5EF4-FFF2-40B4-BE49-F238E27FC236}">
                <a16:creationId xmlns:a16="http://schemas.microsoft.com/office/drawing/2014/main" id="{B8238B93-6F76-624F-B618-4B69D386BEC8}"/>
              </a:ext>
            </a:extLst>
          </p:cNvPr>
          <p:cNvSpPr>
            <a:spLocks noGrp="1"/>
          </p:cNvSpPr>
          <p:nvPr>
            <p:ph type="body" sz="quarter" idx="46"/>
          </p:nvPr>
        </p:nvSpPr>
        <p:spPr/>
        <p:txBody>
          <a:bodyPr/>
          <a:lstStyle/>
          <a:p>
            <a:endParaRPr lang="en-US"/>
          </a:p>
        </p:txBody>
      </p:sp>
      <p:sp>
        <p:nvSpPr>
          <p:cNvPr id="7" name="Text Placeholder 6">
            <a:extLst>
              <a:ext uri="{FF2B5EF4-FFF2-40B4-BE49-F238E27FC236}">
                <a16:creationId xmlns:a16="http://schemas.microsoft.com/office/drawing/2014/main" id="{DCBB7BCE-B3FD-3F45-8CF6-7076AFE6516E}"/>
              </a:ext>
            </a:extLst>
          </p:cNvPr>
          <p:cNvSpPr>
            <a:spLocks noGrp="1"/>
          </p:cNvSpPr>
          <p:nvPr>
            <p:ph type="body" sz="quarter" idx="47"/>
          </p:nvPr>
        </p:nvSpPr>
        <p:spPr/>
        <p:txBody>
          <a:bodyPr/>
          <a:lstStyle/>
          <a:p>
            <a:endParaRPr lang="en-US"/>
          </a:p>
        </p:txBody>
      </p:sp>
      <p:sp>
        <p:nvSpPr>
          <p:cNvPr id="8" name="Picture Placeholder 7">
            <a:extLst>
              <a:ext uri="{FF2B5EF4-FFF2-40B4-BE49-F238E27FC236}">
                <a16:creationId xmlns:a16="http://schemas.microsoft.com/office/drawing/2014/main" id="{267E9E99-DCEE-7B4B-8A23-668FC1D934ED}"/>
              </a:ext>
            </a:extLst>
          </p:cNvPr>
          <p:cNvSpPr>
            <a:spLocks noGrp="1"/>
          </p:cNvSpPr>
          <p:nvPr>
            <p:ph type="pic" sz="quarter" idx="48"/>
          </p:nvPr>
        </p:nvSpPr>
        <p:spPr/>
      </p:sp>
      <p:sp>
        <p:nvSpPr>
          <p:cNvPr id="9" name="Text Placeholder 8">
            <a:extLst>
              <a:ext uri="{FF2B5EF4-FFF2-40B4-BE49-F238E27FC236}">
                <a16:creationId xmlns:a16="http://schemas.microsoft.com/office/drawing/2014/main" id="{8FE49385-3A4F-9B48-8996-67D27F59BB62}"/>
              </a:ext>
            </a:extLst>
          </p:cNvPr>
          <p:cNvSpPr>
            <a:spLocks noGrp="1"/>
          </p:cNvSpPr>
          <p:nvPr>
            <p:ph type="body" sz="quarter" idx="50"/>
          </p:nvPr>
        </p:nvSpPr>
        <p:spPr/>
        <p:txBody>
          <a:bodyPr/>
          <a:lstStyle/>
          <a:p>
            <a:endParaRPr lang="en-US"/>
          </a:p>
        </p:txBody>
      </p:sp>
      <p:sp>
        <p:nvSpPr>
          <p:cNvPr id="10" name="Text Placeholder 9">
            <a:extLst>
              <a:ext uri="{FF2B5EF4-FFF2-40B4-BE49-F238E27FC236}">
                <a16:creationId xmlns:a16="http://schemas.microsoft.com/office/drawing/2014/main" id="{00030D8E-C222-514D-82F9-DEFBA4D96204}"/>
              </a:ext>
            </a:extLst>
          </p:cNvPr>
          <p:cNvSpPr>
            <a:spLocks noGrp="1"/>
          </p:cNvSpPr>
          <p:nvPr>
            <p:ph type="body" sz="quarter" idx="51"/>
          </p:nvPr>
        </p:nvSpPr>
        <p:spPr/>
        <p:txBody>
          <a:bodyPr/>
          <a:lstStyle/>
          <a:p>
            <a:endParaRPr lang="en-US"/>
          </a:p>
        </p:txBody>
      </p:sp>
      <p:sp>
        <p:nvSpPr>
          <p:cNvPr id="11" name="Text Placeholder 10">
            <a:extLst>
              <a:ext uri="{FF2B5EF4-FFF2-40B4-BE49-F238E27FC236}">
                <a16:creationId xmlns:a16="http://schemas.microsoft.com/office/drawing/2014/main" id="{7ACB2A42-D229-A149-BB71-DAD86D2554B1}"/>
              </a:ext>
            </a:extLst>
          </p:cNvPr>
          <p:cNvSpPr>
            <a:spLocks noGrp="1"/>
          </p:cNvSpPr>
          <p:nvPr>
            <p:ph type="body" sz="quarter" idx="52"/>
          </p:nvPr>
        </p:nvSpPr>
        <p:spPr/>
        <p:txBody>
          <a:bodyPr/>
          <a:lstStyle/>
          <a:p>
            <a:endParaRPr lang="en-US"/>
          </a:p>
        </p:txBody>
      </p:sp>
      <p:sp>
        <p:nvSpPr>
          <p:cNvPr id="12" name="Text Placeholder 11">
            <a:extLst>
              <a:ext uri="{FF2B5EF4-FFF2-40B4-BE49-F238E27FC236}">
                <a16:creationId xmlns:a16="http://schemas.microsoft.com/office/drawing/2014/main" id="{B284DC58-F46F-724D-9E09-A22D85D44F08}"/>
              </a:ext>
            </a:extLst>
          </p:cNvPr>
          <p:cNvSpPr>
            <a:spLocks noGrp="1"/>
          </p:cNvSpPr>
          <p:nvPr>
            <p:ph type="body" sz="quarter" idx="53"/>
          </p:nvPr>
        </p:nvSpPr>
        <p:spPr/>
        <p:txBody>
          <a:bodyPr/>
          <a:lstStyle/>
          <a:p>
            <a:endParaRPr lang="en-US"/>
          </a:p>
        </p:txBody>
      </p:sp>
      <p:sp>
        <p:nvSpPr>
          <p:cNvPr id="13" name="Text Placeholder 12">
            <a:extLst>
              <a:ext uri="{FF2B5EF4-FFF2-40B4-BE49-F238E27FC236}">
                <a16:creationId xmlns:a16="http://schemas.microsoft.com/office/drawing/2014/main" id="{0C9ED557-2FD6-354F-9FB0-EC7A4944D52C}"/>
              </a:ext>
            </a:extLst>
          </p:cNvPr>
          <p:cNvSpPr>
            <a:spLocks noGrp="1"/>
          </p:cNvSpPr>
          <p:nvPr>
            <p:ph type="body" sz="quarter" idx="54"/>
          </p:nvPr>
        </p:nvSpPr>
        <p:spPr/>
        <p:txBody>
          <a:bodyPr/>
          <a:lstStyle/>
          <a:p>
            <a:endParaRPr lang="en-US"/>
          </a:p>
        </p:txBody>
      </p:sp>
    </p:spTree>
    <p:extLst>
      <p:ext uri="{BB962C8B-B14F-4D97-AF65-F5344CB8AC3E}">
        <p14:creationId xmlns:p14="http://schemas.microsoft.com/office/powerpoint/2010/main" val="396537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de Master">
  <a:themeElements>
    <a:clrScheme name="AHP FINAL">
      <a:dk1>
        <a:srgbClr val="4C4C4C"/>
      </a:dk1>
      <a:lt1>
        <a:srgbClr val="FFFFFF"/>
      </a:lt1>
      <a:dk2>
        <a:srgbClr val="999999"/>
      </a:dk2>
      <a:lt2>
        <a:srgbClr val="FEFCFB"/>
      </a:lt2>
      <a:accent1>
        <a:srgbClr val="E1D318"/>
      </a:accent1>
      <a:accent2>
        <a:srgbClr val="538200"/>
      </a:accent2>
      <a:accent3>
        <a:srgbClr val="00822F"/>
      </a:accent3>
      <a:accent4>
        <a:srgbClr val="0097C7"/>
      </a:accent4>
      <a:accent5>
        <a:srgbClr val="005382"/>
      </a:accent5>
      <a:accent6>
        <a:srgbClr val="3A005B"/>
      </a:accent6>
      <a:hlink>
        <a:srgbClr val="C60C46"/>
      </a:hlink>
      <a:folHlink>
        <a:srgbClr val="00538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spPr>
      <a:bodyPr wrap="square" rtlCol="0" anchor="ctr">
        <a:spAutoFit/>
      </a:bodyPr>
      <a:lstStyle>
        <a:defPPr algn="ctr">
          <a:lnSpc>
            <a:spcPct val="90000"/>
          </a:lnSpc>
          <a:defRPr sz="2800" dirty="0" smtClean="0">
            <a:solidFill>
              <a:schemeClr val="bg1"/>
            </a:solidFill>
          </a:defRPr>
        </a:defPPr>
      </a:lstStyle>
    </a:spDef>
    <a:lnDef>
      <a:spPr>
        <a:noFill/>
        <a:ln w="14288" cap="flat">
          <a:solidFill>
            <a:schemeClr val="tx2"/>
          </a:solidFill>
          <a:prstDash val="solid"/>
          <a:miter lim="800000"/>
          <a:headEnd/>
          <a:tailEnd/>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Blackbaud Corporate Powerpoint Template (widescreen) May 2017" id="{09D717DF-6C6E-214F-BFC7-EC5B406F97AD}" vid="{394707F8-01C1-1A48-9B9A-AA46AB5CB3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0F59605FC97D458019AEE8A491DEA3" ma:contentTypeVersion="1" ma:contentTypeDescription="Create a new document." ma:contentTypeScope="" ma:versionID="492c2815cb3afe37f13d3ead2e836e86">
  <xsd:schema xmlns:xsd="http://www.w3.org/2001/XMLSchema" xmlns:xs="http://www.w3.org/2001/XMLSchema" xmlns:p="http://schemas.microsoft.com/office/2006/metadata/properties" xmlns:ns2="http://schemas.microsoft.com/sharepoint/v4" targetNamespace="http://schemas.microsoft.com/office/2006/metadata/properties" ma:root="true" ma:fieldsID="93643d69efb3dc6e95dc5fdf43b8f31b"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Ite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45D53A-AFE8-4D9D-96D0-7EF8CBC23837}">
  <ds:schemaRefs>
    <ds:schemaRef ds:uri="http://schemas.microsoft.com/sharepoint/v3/contenttype/forms"/>
  </ds:schemaRefs>
</ds:datastoreItem>
</file>

<file path=customXml/itemProps2.xml><?xml version="1.0" encoding="utf-8"?>
<ds:datastoreItem xmlns:ds="http://schemas.openxmlformats.org/officeDocument/2006/customXml" ds:itemID="{8DA47BF3-E279-489D-9060-B1052162B9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26171</TotalTime>
  <Words>523</Words>
  <Application>Microsoft Office PowerPoint</Application>
  <PresentationFormat>Widescreen</PresentationFormat>
  <Paragraphs>50</Paragraphs>
  <Slides>21</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HelveticaNeueLT Std Med Cn</vt:lpstr>
      <vt:lpstr>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Morbitzer</dc:creator>
  <cp:lastModifiedBy>John Wilson</cp:lastModifiedBy>
  <cp:revision>193</cp:revision>
  <cp:lastPrinted>2018-06-18T15:36:59Z</cp:lastPrinted>
  <dcterms:modified xsi:type="dcterms:W3CDTF">2019-02-27T15:38:13Z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0x010100FC0F59605FC97D458019AEE8A491DEA3</vt:lpwstr>
  </property>
</Properties>
</file>